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546" r:id="rId5"/>
    <p:sldMasterId id="2147484587" r:id="rId6"/>
  </p:sldMasterIdLst>
  <p:notesMasterIdLst>
    <p:notesMasterId r:id="rId22"/>
  </p:notesMasterIdLst>
  <p:handoutMasterIdLst>
    <p:handoutMasterId r:id="rId23"/>
  </p:handoutMasterIdLst>
  <p:sldIdLst>
    <p:sldId id="1595" r:id="rId7"/>
    <p:sldId id="2076136817" r:id="rId8"/>
    <p:sldId id="2076136835" r:id="rId9"/>
    <p:sldId id="2076136837" r:id="rId10"/>
    <p:sldId id="2076136834" r:id="rId11"/>
    <p:sldId id="2076136838" r:id="rId12"/>
    <p:sldId id="261" r:id="rId13"/>
    <p:sldId id="1599" r:id="rId14"/>
    <p:sldId id="1605" r:id="rId15"/>
    <p:sldId id="1600" r:id="rId16"/>
    <p:sldId id="1606" r:id="rId17"/>
    <p:sldId id="1601" r:id="rId18"/>
    <p:sldId id="2076136836" r:id="rId19"/>
    <p:sldId id="2076136839" r:id="rId20"/>
    <p:sldId id="2076136830" r:id="rId21"/>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FADC5C7-6961-4113-8BA8-8C58B1FFAC4C}">
          <p14:sldIdLst>
            <p14:sldId id="1595"/>
            <p14:sldId id="2076136817"/>
            <p14:sldId id="2076136835"/>
            <p14:sldId id="2076136837"/>
            <p14:sldId id="2076136834"/>
            <p14:sldId id="2076136838"/>
            <p14:sldId id="261"/>
            <p14:sldId id="1599"/>
            <p14:sldId id="1605"/>
            <p14:sldId id="1600"/>
            <p14:sldId id="1606"/>
            <p14:sldId id="1601"/>
            <p14:sldId id="2076136836"/>
            <p14:sldId id="2076136839"/>
            <p14:sldId id="2076136830"/>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5A9E"/>
    <a:srgbClr val="2F2F2F"/>
    <a:srgbClr val="E6E6E6"/>
    <a:srgbClr val="FFFFFF"/>
    <a:srgbClr val="A6A6A6"/>
    <a:srgbClr val="00BCF2"/>
    <a:srgbClr val="787878"/>
    <a:srgbClr val="595959"/>
    <a:srgbClr val="7F7F7F"/>
    <a:srgbClr val="000A1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263" autoAdjust="0"/>
    <p:restoredTop sz="95220" autoAdjust="0"/>
  </p:normalViewPr>
  <p:slideViewPr>
    <p:cSldViewPr snapToGrid="0">
      <p:cViewPr varScale="1">
        <p:scale>
          <a:sx n="77" d="100"/>
          <a:sy n="77" d="100"/>
        </p:scale>
        <p:origin x="811" y="58"/>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75" d="100"/>
        <a:sy n="75" d="100"/>
      </p:scale>
      <p:origin x="0" y="0"/>
    </p:cViewPr>
  </p:sorterViewPr>
  <p:notesViewPr>
    <p:cSldViewPr snapToGrid="0" showGuides="1">
      <p:cViewPr varScale="1">
        <p:scale>
          <a:sx n="60" d="100"/>
          <a:sy n="60" d="100"/>
        </p:scale>
        <p:origin x="3187" y="3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5.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commentAuthors" Target="commentAuthor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handoutMaster" Target="handoutMasters/handoutMaster1.xml"/><Relationship Id="rId28" Type="http://schemas.openxmlformats.org/officeDocument/2006/relationships/tableStyles" Target="tableStyles.xml"/><Relationship Id="rId10" Type="http://schemas.openxmlformats.org/officeDocument/2006/relationships/slide" Target="slides/slide4.xml"/><Relationship Id="rId19" Type="http://schemas.openxmlformats.org/officeDocument/2006/relationships/slide" Target="slides/slide13.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notesMaster" Target="notesMasters/notesMaster1.xml"/><Relationship Id="rId27"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E0B01B4-1D62-45ED-88D7-68435E3EBDA6}" type="doc">
      <dgm:prSet loTypeId="urn:microsoft.com/office/officeart/2005/8/layout/hierarchy1" loCatId="hierarchy" qsTypeId="urn:microsoft.com/office/officeart/2005/8/quickstyle/simple5" qsCatId="simple" csTypeId="urn:microsoft.com/office/officeart/2005/8/colors/colorful2" csCatId="colorful" phldr="1"/>
      <dgm:spPr/>
      <dgm:t>
        <a:bodyPr/>
        <a:lstStyle/>
        <a:p>
          <a:endParaRPr lang="en-US"/>
        </a:p>
      </dgm:t>
    </dgm:pt>
    <dgm:pt modelId="{CC794D2C-DE44-4357-B400-BA6B61F68866}">
      <dgm:prSet/>
      <dgm:spPr/>
      <dgm:t>
        <a:bodyPr/>
        <a:lstStyle/>
        <a:p>
          <a:r>
            <a:rPr lang="en-US"/>
            <a:t>Extend user experience within modern pages &amp; libraries</a:t>
          </a:r>
        </a:p>
      </dgm:t>
    </dgm:pt>
    <dgm:pt modelId="{5D9168E3-5380-43D2-AFA7-DABC7813395F}" type="parTrans" cxnId="{B9CF5C88-61C5-49FF-A7B8-A1F0689BAABE}">
      <dgm:prSet/>
      <dgm:spPr/>
      <dgm:t>
        <a:bodyPr/>
        <a:lstStyle/>
        <a:p>
          <a:endParaRPr lang="en-US"/>
        </a:p>
      </dgm:t>
    </dgm:pt>
    <dgm:pt modelId="{B3C53AD6-A094-4984-BA0A-64CCE32D26E2}" type="sibTrans" cxnId="{B9CF5C88-61C5-49FF-A7B8-A1F0689BAABE}">
      <dgm:prSet/>
      <dgm:spPr/>
      <dgm:t>
        <a:bodyPr/>
        <a:lstStyle/>
        <a:p>
          <a:endParaRPr lang="en-US"/>
        </a:p>
      </dgm:t>
    </dgm:pt>
    <dgm:pt modelId="{7DF5BA5A-4F04-48C2-8FE2-30D465DE71F5}">
      <dgm:prSet/>
      <dgm:spPr/>
      <dgm:t>
        <a:bodyPr/>
        <a:lstStyle/>
        <a:p>
          <a:r>
            <a:rPr lang="en-US"/>
            <a:t>Customize notification areas, toolbars, and list data views</a:t>
          </a:r>
        </a:p>
      </dgm:t>
    </dgm:pt>
    <dgm:pt modelId="{567AC217-0009-48C8-84B8-47D99428D8C0}" type="parTrans" cxnId="{ABDA9248-6054-4659-9EA5-1021CD71B84E}">
      <dgm:prSet/>
      <dgm:spPr/>
      <dgm:t>
        <a:bodyPr/>
        <a:lstStyle/>
        <a:p>
          <a:endParaRPr lang="en-US"/>
        </a:p>
      </dgm:t>
    </dgm:pt>
    <dgm:pt modelId="{4034CAA5-273C-435D-AD2B-A3C8381E2137}" type="sibTrans" cxnId="{ABDA9248-6054-4659-9EA5-1021CD71B84E}">
      <dgm:prSet/>
      <dgm:spPr/>
      <dgm:t>
        <a:bodyPr/>
        <a:lstStyle/>
        <a:p>
          <a:endParaRPr lang="en-US"/>
        </a:p>
      </dgm:t>
    </dgm:pt>
    <dgm:pt modelId="{421DE064-A41B-49ED-9EC5-00106B017A6E}" type="pres">
      <dgm:prSet presAssocID="{9E0B01B4-1D62-45ED-88D7-68435E3EBDA6}" presName="hierChild1" presStyleCnt="0">
        <dgm:presLayoutVars>
          <dgm:chPref val="1"/>
          <dgm:dir/>
          <dgm:animOne val="branch"/>
          <dgm:animLvl val="lvl"/>
          <dgm:resizeHandles/>
        </dgm:presLayoutVars>
      </dgm:prSet>
      <dgm:spPr/>
    </dgm:pt>
    <dgm:pt modelId="{F2E4681B-0140-4373-BDE6-C351E5D1F80E}" type="pres">
      <dgm:prSet presAssocID="{CC794D2C-DE44-4357-B400-BA6B61F68866}" presName="hierRoot1" presStyleCnt="0"/>
      <dgm:spPr/>
    </dgm:pt>
    <dgm:pt modelId="{0385372C-6319-4D19-84CA-204476E6280A}" type="pres">
      <dgm:prSet presAssocID="{CC794D2C-DE44-4357-B400-BA6B61F68866}" presName="composite" presStyleCnt="0"/>
      <dgm:spPr/>
    </dgm:pt>
    <dgm:pt modelId="{5C332A7D-4CD7-4A90-BC48-BEC186AAC3D3}" type="pres">
      <dgm:prSet presAssocID="{CC794D2C-DE44-4357-B400-BA6B61F68866}" presName="background" presStyleLbl="node0" presStyleIdx="0" presStyleCnt="2"/>
      <dgm:spPr/>
    </dgm:pt>
    <dgm:pt modelId="{4640E749-4974-4F81-8FC1-839714866BCF}" type="pres">
      <dgm:prSet presAssocID="{CC794D2C-DE44-4357-B400-BA6B61F68866}" presName="text" presStyleLbl="fgAcc0" presStyleIdx="0" presStyleCnt="2">
        <dgm:presLayoutVars>
          <dgm:chPref val="3"/>
        </dgm:presLayoutVars>
      </dgm:prSet>
      <dgm:spPr/>
    </dgm:pt>
    <dgm:pt modelId="{D946F0BB-CC51-4DEF-AD66-F0A5CC6313DA}" type="pres">
      <dgm:prSet presAssocID="{CC794D2C-DE44-4357-B400-BA6B61F68866}" presName="hierChild2" presStyleCnt="0"/>
      <dgm:spPr/>
    </dgm:pt>
    <dgm:pt modelId="{9ED65119-548E-4F2A-96C4-508EEA950A5E}" type="pres">
      <dgm:prSet presAssocID="{7DF5BA5A-4F04-48C2-8FE2-30D465DE71F5}" presName="hierRoot1" presStyleCnt="0"/>
      <dgm:spPr/>
    </dgm:pt>
    <dgm:pt modelId="{9E34991A-5951-4AFB-B446-05285FA04896}" type="pres">
      <dgm:prSet presAssocID="{7DF5BA5A-4F04-48C2-8FE2-30D465DE71F5}" presName="composite" presStyleCnt="0"/>
      <dgm:spPr/>
    </dgm:pt>
    <dgm:pt modelId="{4775BB3E-EAA9-40CD-8441-412F302655AB}" type="pres">
      <dgm:prSet presAssocID="{7DF5BA5A-4F04-48C2-8FE2-30D465DE71F5}" presName="background" presStyleLbl="node0" presStyleIdx="1" presStyleCnt="2"/>
      <dgm:spPr/>
    </dgm:pt>
    <dgm:pt modelId="{27082EDF-5E34-4E04-AAEB-5918D49F4C2D}" type="pres">
      <dgm:prSet presAssocID="{7DF5BA5A-4F04-48C2-8FE2-30D465DE71F5}" presName="text" presStyleLbl="fgAcc0" presStyleIdx="1" presStyleCnt="2">
        <dgm:presLayoutVars>
          <dgm:chPref val="3"/>
        </dgm:presLayoutVars>
      </dgm:prSet>
      <dgm:spPr/>
    </dgm:pt>
    <dgm:pt modelId="{02E0E3A4-D581-48A0-AC26-003ED8D10CA1}" type="pres">
      <dgm:prSet presAssocID="{7DF5BA5A-4F04-48C2-8FE2-30D465DE71F5}" presName="hierChild2" presStyleCnt="0"/>
      <dgm:spPr/>
    </dgm:pt>
  </dgm:ptLst>
  <dgm:cxnLst>
    <dgm:cxn modelId="{41512709-AB5D-4D48-A448-4C903E9FC92F}" type="presOf" srcId="{7DF5BA5A-4F04-48C2-8FE2-30D465DE71F5}" destId="{27082EDF-5E34-4E04-AAEB-5918D49F4C2D}" srcOrd="0" destOrd="0" presId="urn:microsoft.com/office/officeart/2005/8/layout/hierarchy1"/>
    <dgm:cxn modelId="{ABDA9248-6054-4659-9EA5-1021CD71B84E}" srcId="{9E0B01B4-1D62-45ED-88D7-68435E3EBDA6}" destId="{7DF5BA5A-4F04-48C2-8FE2-30D465DE71F5}" srcOrd="1" destOrd="0" parTransId="{567AC217-0009-48C8-84B8-47D99428D8C0}" sibTransId="{4034CAA5-273C-435D-AD2B-A3C8381E2137}"/>
    <dgm:cxn modelId="{B9CF5C88-61C5-49FF-A7B8-A1F0689BAABE}" srcId="{9E0B01B4-1D62-45ED-88D7-68435E3EBDA6}" destId="{CC794D2C-DE44-4357-B400-BA6B61F68866}" srcOrd="0" destOrd="0" parTransId="{5D9168E3-5380-43D2-AFA7-DABC7813395F}" sibTransId="{B3C53AD6-A094-4984-BA0A-64CCE32D26E2}"/>
    <dgm:cxn modelId="{40E6CC9A-9424-47B7-AF8F-318975676EAA}" type="presOf" srcId="{CC794D2C-DE44-4357-B400-BA6B61F68866}" destId="{4640E749-4974-4F81-8FC1-839714866BCF}" srcOrd="0" destOrd="0" presId="urn:microsoft.com/office/officeart/2005/8/layout/hierarchy1"/>
    <dgm:cxn modelId="{06DA7CD6-6A8F-46CF-B780-BA2609A287B2}" type="presOf" srcId="{9E0B01B4-1D62-45ED-88D7-68435E3EBDA6}" destId="{421DE064-A41B-49ED-9EC5-00106B017A6E}" srcOrd="0" destOrd="0" presId="urn:microsoft.com/office/officeart/2005/8/layout/hierarchy1"/>
    <dgm:cxn modelId="{E3C4C54C-C3BF-4B07-8419-3AD133287EF0}" type="presParOf" srcId="{421DE064-A41B-49ED-9EC5-00106B017A6E}" destId="{F2E4681B-0140-4373-BDE6-C351E5D1F80E}" srcOrd="0" destOrd="0" presId="urn:microsoft.com/office/officeart/2005/8/layout/hierarchy1"/>
    <dgm:cxn modelId="{77683B7E-9415-49FA-AF64-6E98F5D84EAF}" type="presParOf" srcId="{F2E4681B-0140-4373-BDE6-C351E5D1F80E}" destId="{0385372C-6319-4D19-84CA-204476E6280A}" srcOrd="0" destOrd="0" presId="urn:microsoft.com/office/officeart/2005/8/layout/hierarchy1"/>
    <dgm:cxn modelId="{83B6BE61-312E-4E04-A850-BBB728C42AA5}" type="presParOf" srcId="{0385372C-6319-4D19-84CA-204476E6280A}" destId="{5C332A7D-4CD7-4A90-BC48-BEC186AAC3D3}" srcOrd="0" destOrd="0" presId="urn:microsoft.com/office/officeart/2005/8/layout/hierarchy1"/>
    <dgm:cxn modelId="{CE272586-CA7F-494D-A4F9-E2C261922C33}" type="presParOf" srcId="{0385372C-6319-4D19-84CA-204476E6280A}" destId="{4640E749-4974-4F81-8FC1-839714866BCF}" srcOrd="1" destOrd="0" presId="urn:microsoft.com/office/officeart/2005/8/layout/hierarchy1"/>
    <dgm:cxn modelId="{9B5D6510-0D0D-4B29-BA01-0518D5FB75B8}" type="presParOf" srcId="{F2E4681B-0140-4373-BDE6-C351E5D1F80E}" destId="{D946F0BB-CC51-4DEF-AD66-F0A5CC6313DA}" srcOrd="1" destOrd="0" presId="urn:microsoft.com/office/officeart/2005/8/layout/hierarchy1"/>
    <dgm:cxn modelId="{07248D58-2BA6-4D42-9415-8CE252B995F2}" type="presParOf" srcId="{421DE064-A41B-49ED-9EC5-00106B017A6E}" destId="{9ED65119-548E-4F2A-96C4-508EEA950A5E}" srcOrd="1" destOrd="0" presId="urn:microsoft.com/office/officeart/2005/8/layout/hierarchy1"/>
    <dgm:cxn modelId="{8BFC5A1B-0C15-4491-9678-28E3C1AF8832}" type="presParOf" srcId="{9ED65119-548E-4F2A-96C4-508EEA950A5E}" destId="{9E34991A-5951-4AFB-B446-05285FA04896}" srcOrd="0" destOrd="0" presId="urn:microsoft.com/office/officeart/2005/8/layout/hierarchy1"/>
    <dgm:cxn modelId="{46560E2F-922C-45D1-8BFC-423CCA546674}" type="presParOf" srcId="{9E34991A-5951-4AFB-B446-05285FA04896}" destId="{4775BB3E-EAA9-40CD-8441-412F302655AB}" srcOrd="0" destOrd="0" presId="urn:microsoft.com/office/officeart/2005/8/layout/hierarchy1"/>
    <dgm:cxn modelId="{98C2E9EF-DFEA-4A4B-BE90-8813CC97AE54}" type="presParOf" srcId="{9E34991A-5951-4AFB-B446-05285FA04896}" destId="{27082EDF-5E34-4E04-AAEB-5918D49F4C2D}" srcOrd="1" destOrd="0" presId="urn:microsoft.com/office/officeart/2005/8/layout/hierarchy1"/>
    <dgm:cxn modelId="{26520528-BB78-4C13-9783-10847144F130}" type="presParOf" srcId="{9ED65119-548E-4F2A-96C4-508EEA950A5E}" destId="{02E0E3A4-D581-48A0-AC26-003ED8D10CA1}"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C332A7D-4CD7-4A90-BC48-BEC186AAC3D3}">
      <dsp:nvSpPr>
        <dsp:cNvPr id="0" name=""/>
        <dsp:cNvSpPr/>
      </dsp:nvSpPr>
      <dsp:spPr>
        <a:xfrm>
          <a:off x="1357" y="475927"/>
          <a:ext cx="4766151" cy="3026506"/>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4640E749-4974-4F81-8FC1-839714866BCF}">
      <dsp:nvSpPr>
        <dsp:cNvPr id="0" name=""/>
        <dsp:cNvSpPr/>
      </dsp:nvSpPr>
      <dsp:spPr>
        <a:xfrm>
          <a:off x="530930" y="979021"/>
          <a:ext cx="4766151" cy="3026506"/>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167640" tIns="167640" rIns="167640" bIns="167640" numCol="1" spcCol="1270" anchor="ctr" anchorCtr="0">
          <a:noAutofit/>
        </a:bodyPr>
        <a:lstStyle/>
        <a:p>
          <a:pPr marL="0" lvl="0" indent="0" algn="ctr" defTabSz="1955800">
            <a:lnSpc>
              <a:spcPct val="90000"/>
            </a:lnSpc>
            <a:spcBef>
              <a:spcPct val="0"/>
            </a:spcBef>
            <a:spcAft>
              <a:spcPct val="35000"/>
            </a:spcAft>
            <a:buNone/>
          </a:pPr>
          <a:r>
            <a:rPr lang="en-US" sz="4400" kern="1200"/>
            <a:t>Extend user experience within modern pages &amp; libraries</a:t>
          </a:r>
        </a:p>
      </dsp:txBody>
      <dsp:txXfrm>
        <a:off x="619573" y="1067664"/>
        <a:ext cx="4588865" cy="2849220"/>
      </dsp:txXfrm>
    </dsp:sp>
    <dsp:sp modelId="{4775BB3E-EAA9-40CD-8441-412F302655AB}">
      <dsp:nvSpPr>
        <dsp:cNvPr id="0" name=""/>
        <dsp:cNvSpPr/>
      </dsp:nvSpPr>
      <dsp:spPr>
        <a:xfrm>
          <a:off x="5826654" y="475927"/>
          <a:ext cx="4766151" cy="3026506"/>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27082EDF-5E34-4E04-AAEB-5918D49F4C2D}">
      <dsp:nvSpPr>
        <dsp:cNvPr id="0" name=""/>
        <dsp:cNvSpPr/>
      </dsp:nvSpPr>
      <dsp:spPr>
        <a:xfrm>
          <a:off x="6356226" y="979021"/>
          <a:ext cx="4766151" cy="3026506"/>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167640" tIns="167640" rIns="167640" bIns="167640" numCol="1" spcCol="1270" anchor="ctr" anchorCtr="0">
          <a:noAutofit/>
        </a:bodyPr>
        <a:lstStyle/>
        <a:p>
          <a:pPr marL="0" lvl="0" indent="0" algn="ctr" defTabSz="1955800">
            <a:lnSpc>
              <a:spcPct val="90000"/>
            </a:lnSpc>
            <a:spcBef>
              <a:spcPct val="0"/>
            </a:spcBef>
            <a:spcAft>
              <a:spcPct val="35000"/>
            </a:spcAft>
            <a:buNone/>
          </a:pPr>
          <a:r>
            <a:rPr lang="en-US" sz="4400" kern="1200"/>
            <a:t>Customize notification areas, toolbars, and list data views</a:t>
          </a:r>
        </a:p>
      </dsp:txBody>
      <dsp:txXfrm>
        <a:off x="6444869" y="1067664"/>
        <a:ext cx="4588865" cy="2849220"/>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8/24/2021 1:14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8/24/2021 1:02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8/24/2021 1:02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38097377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C27843-218F-4FCD-A8AB-4A6D090F80C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144342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8/24/2021 1:02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418516105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oleObject" Target="../embeddings/oleObject1.bin"/><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Master" Target="../slideMasters/slideMaster2.xml"/><Relationship Id="rId5" Type="http://schemas.openxmlformats.org/officeDocument/2006/relationships/image" Target="../media/image19.jpg"/><Relationship Id="rId4" Type="http://schemas.openxmlformats.org/officeDocument/2006/relationships/image" Target="../media/image18.jp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g"/><Relationship Id="rId1" Type="http://schemas.openxmlformats.org/officeDocument/2006/relationships/slideMaster" Target="../slideMasters/slideMaster2.xml"/><Relationship Id="rId4" Type="http://schemas.openxmlformats.org/officeDocument/2006/relationships/image" Target="../media/image22.jp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3.jp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3.jp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4.jp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5.jpe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jp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4.jp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graphicFrame>
        <p:nvGraphicFramePr>
          <p:cNvPr id="6" name="Object 5">
            <a:extLst>
              <a:ext uri="{FF2B5EF4-FFF2-40B4-BE49-F238E27FC236}">
                <a16:creationId xmlns:a16="http://schemas.microsoft.com/office/drawing/2014/main" id="{546D7CCB-DA01-414E-8A09-C91781BAB0B9}"/>
              </a:ext>
            </a:extLst>
          </p:cNvPr>
          <p:cNvGraphicFramePr>
            <a:graphicFrameLocks noChangeAspect="1"/>
          </p:cNvGraphicFramePr>
          <p:nvPr userDrawn="1">
            <p:extLst>
              <p:ext uri="{D42A27DB-BD31-4B8C-83A1-F6EECF244321}">
                <p14:modId xmlns:p14="http://schemas.microsoft.com/office/powerpoint/2010/main" val="1396323356"/>
              </p:ext>
            </p:extLst>
          </p:nvPr>
        </p:nvGraphicFramePr>
        <p:xfrm>
          <a:off x="98425" y="98425"/>
          <a:ext cx="2476500" cy="666750"/>
        </p:xfrm>
        <a:graphic>
          <a:graphicData uri="http://schemas.openxmlformats.org/presentationml/2006/ole">
            <mc:AlternateContent xmlns:mc="http://schemas.openxmlformats.org/markup-compatibility/2006">
              <mc:Choice xmlns:v="urn:schemas-microsoft-com:vml" Requires="v">
                <p:oleObj name="Acrobat Document" r:id="rId2" imgW="2476500" imgH="666750" progId="AcroExch.Document.DC">
                  <p:embed/>
                </p:oleObj>
              </mc:Choice>
              <mc:Fallback>
                <p:oleObj name="Acrobat Document" r:id="rId2" imgW="2476500" imgH="666750" progId="AcroExch.Document.DC">
                  <p:embed/>
                  <p:pic>
                    <p:nvPicPr>
                      <p:cNvPr id="6" name="Object 5">
                        <a:extLst>
                          <a:ext uri="{FF2B5EF4-FFF2-40B4-BE49-F238E27FC236}">
                            <a16:creationId xmlns:a16="http://schemas.microsoft.com/office/drawing/2014/main" id="{546D7CCB-DA01-414E-8A09-C91781BAB0B9}"/>
                          </a:ext>
                        </a:extLst>
                      </p:cNvPr>
                      <p:cNvPicPr/>
                      <p:nvPr/>
                    </p:nvPicPr>
                    <p:blipFill>
                      <a:blip r:embed="rId3"/>
                      <a:stretch>
                        <a:fillRect/>
                      </a:stretch>
                    </p:blipFill>
                    <p:spPr>
                      <a:xfrm>
                        <a:off x="98425" y="98425"/>
                        <a:ext cx="2476500" cy="666750"/>
                      </a:xfrm>
                      <a:prstGeom prst="rect">
                        <a:avLst/>
                      </a:prstGeom>
                    </p:spPr>
                  </p:pic>
                </p:oleObj>
              </mc:Fallback>
            </mc:AlternateContent>
          </a:graphicData>
        </a:graphic>
      </p:graphicFrame>
    </p:spTree>
    <p:extLst>
      <p:ext uri="{BB962C8B-B14F-4D97-AF65-F5344CB8AC3E}">
        <p14:creationId xmlns:p14="http://schemas.microsoft.com/office/powerpoint/2010/main" val="5465282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Title Slide 3">
    <p:bg>
      <p:bgPr>
        <a:solidFill>
          <a:schemeClr val="bg2"/>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871D14BB-C6D9-4DB9-B2BB-FE134BC5C42C}"/>
              </a:ext>
            </a:extLst>
          </p:cNvPr>
          <p:cNvGrpSpPr/>
          <p:nvPr userDrawn="1"/>
        </p:nvGrpSpPr>
        <p:grpSpPr>
          <a:xfrm>
            <a:off x="-1" y="0"/>
            <a:ext cx="12436476" cy="6994524"/>
            <a:chOff x="0" y="0"/>
            <a:chExt cx="12192000" cy="6858000"/>
          </a:xfrm>
        </p:grpSpPr>
        <p:pic>
          <p:nvPicPr>
            <p:cNvPr id="10" name="Picture 9" descr="A group of people sitting at a table&#10;&#10;Description automatically generated">
              <a:extLst>
                <a:ext uri="{FF2B5EF4-FFF2-40B4-BE49-F238E27FC236}">
                  <a16:creationId xmlns:a16="http://schemas.microsoft.com/office/drawing/2014/main" id="{ECE19287-5142-4A41-A886-11122EADBBD9}"/>
                </a:ext>
              </a:extLst>
            </p:cNvPr>
            <p:cNvPicPr>
              <a:picLocks noChangeAspect="1"/>
            </p:cNvPicPr>
            <p:nvPr/>
          </p:nvPicPr>
          <p:blipFill rotWithShape="1">
            <a:blip r:embed="rId2"/>
            <a:srcRect l="22507" t="12483" r="55" b="10079"/>
            <a:stretch/>
          </p:blipFill>
          <p:spPr>
            <a:xfrm>
              <a:off x="0" y="0"/>
              <a:ext cx="10287000" cy="6858000"/>
            </a:xfrm>
            <a:prstGeom prst="rect">
              <a:avLst/>
            </a:prstGeom>
          </p:spPr>
        </p:pic>
        <p:grpSp>
          <p:nvGrpSpPr>
            <p:cNvPr id="11" name="Group 10">
              <a:extLst>
                <a:ext uri="{FF2B5EF4-FFF2-40B4-BE49-F238E27FC236}">
                  <a16:creationId xmlns:a16="http://schemas.microsoft.com/office/drawing/2014/main" id="{17A3225C-2AB4-4699-8EF8-C8DE73570BBB}"/>
                </a:ext>
              </a:extLst>
            </p:cNvPr>
            <p:cNvGrpSpPr/>
            <p:nvPr userDrawn="1"/>
          </p:nvGrpSpPr>
          <p:grpSpPr>
            <a:xfrm>
              <a:off x="0" y="0"/>
              <a:ext cx="12192000" cy="6858000"/>
              <a:chOff x="0" y="0"/>
              <a:chExt cx="12192000" cy="6858000"/>
            </a:xfrm>
          </p:grpSpPr>
          <p:sp>
            <p:nvSpPr>
              <p:cNvPr id="12" name="Rectangle 11">
                <a:extLst>
                  <a:ext uri="{FF2B5EF4-FFF2-40B4-BE49-F238E27FC236}">
                    <a16:creationId xmlns:a16="http://schemas.microsoft.com/office/drawing/2014/main" id="{25292C0F-BB3B-428D-A60E-FF67478F13D8}"/>
                  </a:ext>
                </a:extLst>
              </p:cNvPr>
              <p:cNvSpPr/>
              <p:nvPr userDrawn="1"/>
            </p:nvSpPr>
            <p:spPr bwMode="auto">
              <a:xfrm>
                <a:off x="0" y="0"/>
                <a:ext cx="12192000" cy="6858000"/>
              </a:xfrm>
              <a:prstGeom prst="rect">
                <a:avLst/>
              </a:prstGeom>
              <a:gradFill flip="none" rotWithShape="1">
                <a:gsLst>
                  <a:gs pos="18000">
                    <a:srgbClr val="FFFFFF">
                      <a:alpha val="0"/>
                    </a:srgbClr>
                  </a:gs>
                  <a:gs pos="48000">
                    <a:srgbClr val="FFFFFF">
                      <a:alpha val="93000"/>
                    </a:srgbClr>
                  </a:gs>
                </a:gsLst>
                <a:lin ang="24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3ABACC7E-6120-4308-B30B-002CC64E84C0}"/>
                  </a:ext>
                </a:extLst>
              </p:cNvPr>
              <p:cNvSpPr/>
              <p:nvPr userDrawn="1"/>
            </p:nvSpPr>
            <p:spPr bwMode="auto">
              <a:xfrm>
                <a:off x="0" y="0"/>
                <a:ext cx="12192000" cy="6858000"/>
              </a:xfrm>
              <a:prstGeom prst="rect">
                <a:avLst/>
              </a:prstGeom>
              <a:gradFill flip="none" rotWithShape="1">
                <a:gsLst>
                  <a:gs pos="5000">
                    <a:srgbClr val="FFFFFF">
                      <a:alpha val="0"/>
                    </a:srgbClr>
                  </a:gs>
                  <a:gs pos="0">
                    <a:srgbClr val="FFFFFF">
                      <a:alpha val="61000"/>
                    </a:srgbClr>
                  </a:gs>
                  <a:gs pos="63000">
                    <a:srgbClr val="FFFFFF">
                      <a:alpha val="85000"/>
                    </a:srgbClr>
                  </a:gs>
                </a:gsLst>
                <a:lin ang="24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grpSp>
        <p:nvGrpSpPr>
          <p:cNvPr id="4" name="Group 3"/>
          <p:cNvGrpSpPr/>
          <p:nvPr userDrawn="1"/>
        </p:nvGrpSpPr>
        <p:grpSpPr>
          <a:xfrm>
            <a:off x="8160392" y="2046794"/>
            <a:ext cx="4031608" cy="4031608"/>
            <a:chOff x="3254124" y="585788"/>
            <a:chExt cx="5686426" cy="5686426"/>
          </a:xfrm>
        </p:grpSpPr>
        <p:sp>
          <p:nvSpPr>
            <p:cNvPr id="14" name="Oval 13">
              <a:extLst>
                <a:ext uri="{FF2B5EF4-FFF2-40B4-BE49-F238E27FC236}">
                  <a16:creationId xmlns:a16="http://schemas.microsoft.com/office/drawing/2014/main" id="{D7B16D4D-F0FF-4BD7-8506-DCC9BEA820E3}"/>
                </a:ext>
              </a:extLst>
            </p:cNvPr>
            <p:cNvSpPr/>
            <p:nvPr userDrawn="1"/>
          </p:nvSpPr>
          <p:spPr bwMode="auto">
            <a:xfrm>
              <a:off x="3254124" y="585788"/>
              <a:ext cx="5686426" cy="5686426"/>
            </a:xfrm>
            <a:prstGeom prst="ellipse">
              <a:avLst/>
            </a:prstGeom>
            <a:solidFill>
              <a:srgbClr val="E6E6E6"/>
            </a:solidFill>
            <a:ln>
              <a:noFill/>
            </a:ln>
            <a:effectLst>
              <a:innerShdw blurRad="355600" dir="5400000">
                <a:prstClr val="black">
                  <a:alpha val="25000"/>
                </a:prstClr>
              </a:inn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15" name="Group 14">
              <a:extLst>
                <a:ext uri="{FF2B5EF4-FFF2-40B4-BE49-F238E27FC236}">
                  <a16:creationId xmlns:a16="http://schemas.microsoft.com/office/drawing/2014/main" id="{D98A8186-9C5B-4108-B635-B73ED912EFDF}"/>
                </a:ext>
              </a:extLst>
            </p:cNvPr>
            <p:cNvGrpSpPr/>
            <p:nvPr userDrawn="1"/>
          </p:nvGrpSpPr>
          <p:grpSpPr>
            <a:xfrm>
              <a:off x="3396745" y="822897"/>
              <a:ext cx="5238498" cy="4861946"/>
              <a:chOff x="3294798" y="728277"/>
              <a:chExt cx="5442391" cy="5051185"/>
            </a:xfrm>
          </p:grpSpPr>
          <p:grpSp>
            <p:nvGrpSpPr>
              <p:cNvPr id="16" name="Group 15">
                <a:extLst>
                  <a:ext uri="{FF2B5EF4-FFF2-40B4-BE49-F238E27FC236}">
                    <a16:creationId xmlns:a16="http://schemas.microsoft.com/office/drawing/2014/main" id="{03E7FC44-3F91-44E9-9412-0D6BBF3D01CB}"/>
                  </a:ext>
                </a:extLst>
              </p:cNvPr>
              <p:cNvGrpSpPr/>
              <p:nvPr/>
            </p:nvGrpSpPr>
            <p:grpSpPr>
              <a:xfrm>
                <a:off x="3294798" y="3142688"/>
                <a:ext cx="498403" cy="498402"/>
                <a:chOff x="13621735" y="1943807"/>
                <a:chExt cx="563360" cy="563360"/>
              </a:xfrm>
              <a:solidFill>
                <a:srgbClr val="0078D4"/>
              </a:solidFill>
            </p:grpSpPr>
            <p:sp>
              <p:nvSpPr>
                <p:cNvPr id="56" name="Oval 55">
                  <a:extLst>
                    <a:ext uri="{FF2B5EF4-FFF2-40B4-BE49-F238E27FC236}">
                      <a16:creationId xmlns:a16="http://schemas.microsoft.com/office/drawing/2014/main" id="{F467329B-652E-47A5-9460-70B9F7D211E3}"/>
                    </a:ext>
                  </a:extLst>
                </p:cNvPr>
                <p:cNvSpPr/>
                <p:nvPr/>
              </p:nvSpPr>
              <p:spPr bwMode="auto">
                <a:xfrm>
                  <a:off x="13621735" y="1943807"/>
                  <a:ext cx="563360" cy="563360"/>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57" name="Freeform 5">
                  <a:extLst>
                    <a:ext uri="{FF2B5EF4-FFF2-40B4-BE49-F238E27FC236}">
                      <a16:creationId xmlns:a16="http://schemas.microsoft.com/office/drawing/2014/main" id="{6E32A12A-1E00-4F79-BB08-80B131B4D1F6}"/>
                    </a:ext>
                  </a:extLst>
                </p:cNvPr>
                <p:cNvSpPr>
                  <a:spLocks noEditPoints="1"/>
                </p:cNvSpPr>
                <p:nvPr/>
              </p:nvSpPr>
              <p:spPr bwMode="auto">
                <a:xfrm>
                  <a:off x="13832036" y="2106523"/>
                  <a:ext cx="142757" cy="237928"/>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17" name="Group 16">
                <a:extLst>
                  <a:ext uri="{FF2B5EF4-FFF2-40B4-BE49-F238E27FC236}">
                    <a16:creationId xmlns:a16="http://schemas.microsoft.com/office/drawing/2014/main" id="{E0874409-897E-4C7B-AEC9-4316C0B3C1F0}"/>
                  </a:ext>
                </a:extLst>
              </p:cNvPr>
              <p:cNvGrpSpPr/>
              <p:nvPr/>
            </p:nvGrpSpPr>
            <p:grpSpPr>
              <a:xfrm>
                <a:off x="7588764" y="5147407"/>
                <a:ext cx="397084" cy="397084"/>
                <a:chOff x="13928921" y="5641579"/>
                <a:chExt cx="696017" cy="696017"/>
              </a:xfrm>
              <a:solidFill>
                <a:srgbClr val="0078D4"/>
              </a:solidFill>
            </p:grpSpPr>
            <p:sp>
              <p:nvSpPr>
                <p:cNvPr id="54" name="Oval 53">
                  <a:extLst>
                    <a:ext uri="{FF2B5EF4-FFF2-40B4-BE49-F238E27FC236}">
                      <a16:creationId xmlns:a16="http://schemas.microsoft.com/office/drawing/2014/main" id="{299547BF-D7FD-495C-899E-111095E85A81}"/>
                    </a:ext>
                  </a:extLst>
                </p:cNvPr>
                <p:cNvSpPr/>
                <p:nvPr/>
              </p:nvSpPr>
              <p:spPr bwMode="auto">
                <a:xfrm>
                  <a:off x="13928921" y="5641579"/>
                  <a:ext cx="696017" cy="696017"/>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55" name="Freeform 13">
                  <a:extLst>
                    <a:ext uri="{FF2B5EF4-FFF2-40B4-BE49-F238E27FC236}">
                      <a16:creationId xmlns:a16="http://schemas.microsoft.com/office/drawing/2014/main" id="{884300AE-6B4F-47EF-8B00-FCD32560AC38}"/>
                    </a:ext>
                  </a:extLst>
                </p:cNvPr>
                <p:cNvSpPr>
                  <a:spLocks noEditPoints="1"/>
                </p:cNvSpPr>
                <p:nvPr/>
              </p:nvSpPr>
              <p:spPr bwMode="auto">
                <a:xfrm>
                  <a:off x="14103041" y="5862043"/>
                  <a:ext cx="347776" cy="255088"/>
                </a:xfrm>
                <a:custGeom>
                  <a:avLst/>
                  <a:gdLst>
                    <a:gd name="T0" fmla="*/ 3748 w 3748"/>
                    <a:gd name="T1" fmla="*/ 2562 h 2749"/>
                    <a:gd name="T2" fmla="*/ 3561 w 3748"/>
                    <a:gd name="T3" fmla="*/ 2749 h 2749"/>
                    <a:gd name="T4" fmla="*/ 187 w 3748"/>
                    <a:gd name="T5" fmla="*/ 2749 h 2749"/>
                    <a:gd name="T6" fmla="*/ 0 w 3748"/>
                    <a:gd name="T7" fmla="*/ 2562 h 2749"/>
                    <a:gd name="T8" fmla="*/ 0 w 3748"/>
                    <a:gd name="T9" fmla="*/ 187 h 2749"/>
                    <a:gd name="T10" fmla="*/ 187 w 3748"/>
                    <a:gd name="T11" fmla="*/ 0 h 2749"/>
                    <a:gd name="T12" fmla="*/ 3561 w 3748"/>
                    <a:gd name="T13" fmla="*/ 0 h 2749"/>
                    <a:gd name="T14" fmla="*/ 3748 w 3748"/>
                    <a:gd name="T15" fmla="*/ 187 h 2749"/>
                    <a:gd name="T16" fmla="*/ 3748 w 3748"/>
                    <a:gd name="T17" fmla="*/ 2562 h 2749"/>
                    <a:gd name="T18" fmla="*/ 2124 w 3748"/>
                    <a:gd name="T19" fmla="*/ 2249 h 2749"/>
                    <a:gd name="T20" fmla="*/ 1624 w 3748"/>
                    <a:gd name="T21" fmla="*/ 2249 h 2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48" h="2749">
                      <a:moveTo>
                        <a:pt x="3748" y="2562"/>
                      </a:moveTo>
                      <a:cubicBezTo>
                        <a:pt x="3748" y="2665"/>
                        <a:pt x="3665" y="2749"/>
                        <a:pt x="3561" y="2749"/>
                      </a:cubicBezTo>
                      <a:cubicBezTo>
                        <a:pt x="187" y="2749"/>
                        <a:pt x="187" y="2749"/>
                        <a:pt x="187" y="2749"/>
                      </a:cubicBezTo>
                      <a:cubicBezTo>
                        <a:pt x="83" y="2749"/>
                        <a:pt x="0" y="2665"/>
                        <a:pt x="0" y="2562"/>
                      </a:cubicBezTo>
                      <a:cubicBezTo>
                        <a:pt x="0" y="187"/>
                        <a:pt x="0" y="187"/>
                        <a:pt x="0" y="187"/>
                      </a:cubicBezTo>
                      <a:cubicBezTo>
                        <a:pt x="0" y="84"/>
                        <a:pt x="83" y="0"/>
                        <a:pt x="187" y="0"/>
                      </a:cubicBezTo>
                      <a:cubicBezTo>
                        <a:pt x="3561" y="0"/>
                        <a:pt x="3561" y="0"/>
                        <a:pt x="3561" y="0"/>
                      </a:cubicBezTo>
                      <a:cubicBezTo>
                        <a:pt x="3665" y="0"/>
                        <a:pt x="3748" y="84"/>
                        <a:pt x="3748" y="187"/>
                      </a:cubicBezTo>
                      <a:lnTo>
                        <a:pt x="3748" y="2562"/>
                      </a:lnTo>
                      <a:close/>
                      <a:moveTo>
                        <a:pt x="2124" y="2249"/>
                      </a:moveTo>
                      <a:cubicBezTo>
                        <a:pt x="1624" y="2249"/>
                        <a:pt x="1624" y="2249"/>
                        <a:pt x="1624" y="2249"/>
                      </a:cubicBezTo>
                    </a:path>
                  </a:pathLst>
                </a:custGeom>
                <a:noFill/>
                <a:ln w="1587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18" name="Group 17">
                <a:extLst>
                  <a:ext uri="{FF2B5EF4-FFF2-40B4-BE49-F238E27FC236}">
                    <a16:creationId xmlns:a16="http://schemas.microsoft.com/office/drawing/2014/main" id="{E19862F8-36AA-43B6-A6C5-F1F0E4DB2A68}"/>
                  </a:ext>
                </a:extLst>
              </p:cNvPr>
              <p:cNvGrpSpPr/>
              <p:nvPr/>
            </p:nvGrpSpPr>
            <p:grpSpPr>
              <a:xfrm>
                <a:off x="7192179" y="976888"/>
                <a:ext cx="493832" cy="493832"/>
                <a:chOff x="13203360" y="3110330"/>
                <a:chExt cx="696132" cy="696132"/>
              </a:xfrm>
              <a:solidFill>
                <a:srgbClr val="0078D4"/>
              </a:solidFill>
            </p:grpSpPr>
            <p:sp>
              <p:nvSpPr>
                <p:cNvPr id="50" name="Oval 49">
                  <a:extLst>
                    <a:ext uri="{FF2B5EF4-FFF2-40B4-BE49-F238E27FC236}">
                      <a16:creationId xmlns:a16="http://schemas.microsoft.com/office/drawing/2014/main" id="{A4C4A93B-3F24-443C-8D94-DB03C18CE573}"/>
                    </a:ext>
                  </a:extLst>
                </p:cNvPr>
                <p:cNvSpPr/>
                <p:nvPr/>
              </p:nvSpPr>
              <p:spPr bwMode="auto">
                <a:xfrm>
                  <a:off x="13203360" y="3110330"/>
                  <a:ext cx="696132" cy="696132"/>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grpSp>
              <p:nvGrpSpPr>
                <p:cNvPr id="51" name="Group 326">
                  <a:extLst>
                    <a:ext uri="{FF2B5EF4-FFF2-40B4-BE49-F238E27FC236}">
                      <a16:creationId xmlns:a16="http://schemas.microsoft.com/office/drawing/2014/main" id="{B9358272-468C-4256-A54F-18880288E7D1}"/>
                    </a:ext>
                  </a:extLst>
                </p:cNvPr>
                <p:cNvGrpSpPr>
                  <a:grpSpLocks noChangeAspect="1"/>
                </p:cNvGrpSpPr>
                <p:nvPr/>
              </p:nvGrpSpPr>
              <p:grpSpPr bwMode="auto">
                <a:xfrm>
                  <a:off x="13342189" y="3327841"/>
                  <a:ext cx="443136" cy="263812"/>
                  <a:chOff x="6817" y="2557"/>
                  <a:chExt cx="257" cy="153"/>
                </a:xfrm>
                <a:grpFill/>
              </p:grpSpPr>
              <p:sp>
                <p:nvSpPr>
                  <p:cNvPr id="52" name="Rectangle 327">
                    <a:extLst>
                      <a:ext uri="{FF2B5EF4-FFF2-40B4-BE49-F238E27FC236}">
                        <a16:creationId xmlns:a16="http://schemas.microsoft.com/office/drawing/2014/main" id="{003FA087-E626-4DC7-AA6A-8B3A45E8CD3A}"/>
                      </a:ext>
                    </a:extLst>
                  </p:cNvPr>
                  <p:cNvSpPr>
                    <a:spLocks noChangeArrowheads="1"/>
                  </p:cNvSpPr>
                  <p:nvPr/>
                </p:nvSpPr>
                <p:spPr bwMode="auto">
                  <a:xfrm>
                    <a:off x="6860" y="2557"/>
                    <a:ext cx="169" cy="107"/>
                  </a:xfrm>
                  <a:prstGeom prst="rect">
                    <a:avLst/>
                  </a:prstGeom>
                  <a:noFill/>
                  <a:ln w="1587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sp>
                <p:nvSpPr>
                  <p:cNvPr id="53" name="Freeform 328">
                    <a:extLst>
                      <a:ext uri="{FF2B5EF4-FFF2-40B4-BE49-F238E27FC236}">
                        <a16:creationId xmlns:a16="http://schemas.microsoft.com/office/drawing/2014/main" id="{4AE3ABF0-AC67-4377-B135-BDF4C81F8655}"/>
                      </a:ext>
                    </a:extLst>
                  </p:cNvPr>
                  <p:cNvSpPr>
                    <a:spLocks/>
                  </p:cNvSpPr>
                  <p:nvPr/>
                </p:nvSpPr>
                <p:spPr bwMode="auto">
                  <a:xfrm>
                    <a:off x="6817" y="2664"/>
                    <a:ext cx="257" cy="46"/>
                  </a:xfrm>
                  <a:custGeom>
                    <a:avLst/>
                    <a:gdLst>
                      <a:gd name="T0" fmla="*/ 212 w 257"/>
                      <a:gd name="T1" fmla="*/ 1 h 46"/>
                      <a:gd name="T2" fmla="*/ 257 w 257"/>
                      <a:gd name="T3" fmla="*/ 46 h 46"/>
                      <a:gd name="T4" fmla="*/ 0 w 257"/>
                      <a:gd name="T5" fmla="*/ 46 h 46"/>
                      <a:gd name="T6" fmla="*/ 47 w 257"/>
                      <a:gd name="T7" fmla="*/ 0 h 46"/>
                    </a:gdLst>
                    <a:ahLst/>
                    <a:cxnLst>
                      <a:cxn ang="0">
                        <a:pos x="T0" y="T1"/>
                      </a:cxn>
                      <a:cxn ang="0">
                        <a:pos x="T2" y="T3"/>
                      </a:cxn>
                      <a:cxn ang="0">
                        <a:pos x="T4" y="T5"/>
                      </a:cxn>
                      <a:cxn ang="0">
                        <a:pos x="T6" y="T7"/>
                      </a:cxn>
                    </a:cxnLst>
                    <a:rect l="0" t="0" r="r" b="b"/>
                    <a:pathLst>
                      <a:path w="257" h="46">
                        <a:moveTo>
                          <a:pt x="212" y="1"/>
                        </a:moveTo>
                        <a:lnTo>
                          <a:pt x="257" y="46"/>
                        </a:lnTo>
                        <a:lnTo>
                          <a:pt x="0" y="46"/>
                        </a:lnTo>
                        <a:lnTo>
                          <a:pt x="47" y="0"/>
                        </a:lnTo>
                      </a:path>
                    </a:pathLst>
                  </a:custGeom>
                  <a:noFill/>
                  <a:ln w="1587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grpSp>
            <p:nvGrpSpPr>
              <p:cNvPr id="19" name="Group 18">
                <a:extLst>
                  <a:ext uri="{FF2B5EF4-FFF2-40B4-BE49-F238E27FC236}">
                    <a16:creationId xmlns:a16="http://schemas.microsoft.com/office/drawing/2014/main" id="{1B496FFB-82CA-4C70-B187-AFF62520C9F3}"/>
                  </a:ext>
                </a:extLst>
              </p:cNvPr>
              <p:cNvGrpSpPr/>
              <p:nvPr/>
            </p:nvGrpSpPr>
            <p:grpSpPr>
              <a:xfrm>
                <a:off x="3825501" y="4640266"/>
                <a:ext cx="498403" cy="498402"/>
                <a:chOff x="3031579" y="3111346"/>
                <a:chExt cx="498403" cy="498402"/>
              </a:xfrm>
            </p:grpSpPr>
            <p:sp>
              <p:nvSpPr>
                <p:cNvPr id="48" name="Oval 47">
                  <a:extLst>
                    <a:ext uri="{FF2B5EF4-FFF2-40B4-BE49-F238E27FC236}">
                      <a16:creationId xmlns:a16="http://schemas.microsoft.com/office/drawing/2014/main" id="{7EBCA94C-90AE-4F84-A3C2-CFF35CC8911E}"/>
                    </a:ext>
                  </a:extLst>
                </p:cNvPr>
                <p:cNvSpPr/>
                <p:nvPr/>
              </p:nvSpPr>
              <p:spPr bwMode="auto">
                <a:xfrm>
                  <a:off x="3031579" y="3111346"/>
                  <a:ext cx="498403" cy="498402"/>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49" name="browser">
                  <a:extLst>
                    <a:ext uri="{FF2B5EF4-FFF2-40B4-BE49-F238E27FC236}">
                      <a16:creationId xmlns:a16="http://schemas.microsoft.com/office/drawing/2014/main" id="{C141B793-B2FC-491F-8507-90676731E723}"/>
                    </a:ext>
                  </a:extLst>
                </p:cNvPr>
                <p:cNvSpPr>
                  <a:spLocks noChangeAspect="1" noEditPoints="1"/>
                </p:cNvSpPr>
                <p:nvPr/>
              </p:nvSpPr>
              <p:spPr bwMode="auto">
                <a:xfrm>
                  <a:off x="3162137" y="3258573"/>
                  <a:ext cx="237286" cy="203948"/>
                </a:xfrm>
                <a:custGeom>
                  <a:avLst/>
                  <a:gdLst>
                    <a:gd name="T0" fmla="*/ 0 w 335"/>
                    <a:gd name="T1" fmla="*/ 0 h 285"/>
                    <a:gd name="T2" fmla="*/ 335 w 335"/>
                    <a:gd name="T3" fmla="*/ 0 h 285"/>
                    <a:gd name="T4" fmla="*/ 335 w 335"/>
                    <a:gd name="T5" fmla="*/ 285 h 285"/>
                    <a:gd name="T6" fmla="*/ 0 w 335"/>
                    <a:gd name="T7" fmla="*/ 285 h 285"/>
                    <a:gd name="T8" fmla="*/ 0 w 335"/>
                    <a:gd name="T9" fmla="*/ 0 h 285"/>
                    <a:gd name="T10" fmla="*/ 0 w 335"/>
                    <a:gd name="T11" fmla="*/ 64 h 285"/>
                    <a:gd name="T12" fmla="*/ 335 w 335"/>
                    <a:gd name="T13" fmla="*/ 64 h 285"/>
                    <a:gd name="T14" fmla="*/ 293 w 335"/>
                    <a:gd name="T15" fmla="*/ 36 h 285"/>
                    <a:gd name="T16" fmla="*/ 298 w 335"/>
                    <a:gd name="T17" fmla="*/ 31 h 285"/>
                    <a:gd name="T18" fmla="*/ 293 w 335"/>
                    <a:gd name="T19" fmla="*/ 27 h 285"/>
                    <a:gd name="T20" fmla="*/ 289 w 335"/>
                    <a:gd name="T21" fmla="*/ 31 h 285"/>
                    <a:gd name="T22" fmla="*/ 293 w 335"/>
                    <a:gd name="T23" fmla="*/ 36 h 285"/>
                    <a:gd name="T24" fmla="*/ 240 w 335"/>
                    <a:gd name="T25" fmla="*/ 36 h 285"/>
                    <a:gd name="T26" fmla="*/ 245 w 335"/>
                    <a:gd name="T27" fmla="*/ 31 h 285"/>
                    <a:gd name="T28" fmla="*/ 240 w 335"/>
                    <a:gd name="T29" fmla="*/ 27 h 285"/>
                    <a:gd name="T30" fmla="*/ 235 w 335"/>
                    <a:gd name="T31" fmla="*/ 31 h 285"/>
                    <a:gd name="T32" fmla="*/ 240 w 335"/>
                    <a:gd name="T33" fmla="*/ 36 h 285"/>
                    <a:gd name="T34" fmla="*/ 187 w 335"/>
                    <a:gd name="T35" fmla="*/ 36 h 285"/>
                    <a:gd name="T36" fmla="*/ 192 w 335"/>
                    <a:gd name="T37" fmla="*/ 31 h 285"/>
                    <a:gd name="T38" fmla="*/ 187 w 335"/>
                    <a:gd name="T39" fmla="*/ 27 h 285"/>
                    <a:gd name="T40" fmla="*/ 182 w 335"/>
                    <a:gd name="T41" fmla="*/ 31 h 285"/>
                    <a:gd name="T42" fmla="*/ 187 w 335"/>
                    <a:gd name="T43" fmla="*/ 36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5" h="285">
                      <a:moveTo>
                        <a:pt x="0" y="0"/>
                      </a:moveTo>
                      <a:cubicBezTo>
                        <a:pt x="335" y="0"/>
                        <a:pt x="335" y="0"/>
                        <a:pt x="335" y="0"/>
                      </a:cubicBezTo>
                      <a:cubicBezTo>
                        <a:pt x="335" y="285"/>
                        <a:pt x="335" y="285"/>
                        <a:pt x="335" y="285"/>
                      </a:cubicBezTo>
                      <a:cubicBezTo>
                        <a:pt x="0" y="285"/>
                        <a:pt x="0" y="285"/>
                        <a:pt x="0" y="285"/>
                      </a:cubicBezTo>
                      <a:cubicBezTo>
                        <a:pt x="0" y="0"/>
                        <a:pt x="0" y="0"/>
                        <a:pt x="0" y="0"/>
                      </a:cubicBezTo>
                      <a:close/>
                      <a:moveTo>
                        <a:pt x="0" y="64"/>
                      </a:moveTo>
                      <a:cubicBezTo>
                        <a:pt x="335" y="64"/>
                        <a:pt x="335" y="64"/>
                        <a:pt x="335" y="64"/>
                      </a:cubicBezTo>
                      <a:moveTo>
                        <a:pt x="293" y="36"/>
                      </a:moveTo>
                      <a:cubicBezTo>
                        <a:pt x="296" y="36"/>
                        <a:pt x="298" y="34"/>
                        <a:pt x="298" y="31"/>
                      </a:cubicBezTo>
                      <a:cubicBezTo>
                        <a:pt x="298" y="29"/>
                        <a:pt x="296" y="27"/>
                        <a:pt x="293" y="27"/>
                      </a:cubicBezTo>
                      <a:cubicBezTo>
                        <a:pt x="291" y="27"/>
                        <a:pt x="289" y="29"/>
                        <a:pt x="289" y="31"/>
                      </a:cubicBezTo>
                      <a:cubicBezTo>
                        <a:pt x="289" y="34"/>
                        <a:pt x="291" y="36"/>
                        <a:pt x="293" y="36"/>
                      </a:cubicBezTo>
                      <a:close/>
                      <a:moveTo>
                        <a:pt x="240" y="36"/>
                      </a:moveTo>
                      <a:cubicBezTo>
                        <a:pt x="243" y="36"/>
                        <a:pt x="245" y="34"/>
                        <a:pt x="245" y="31"/>
                      </a:cubicBezTo>
                      <a:cubicBezTo>
                        <a:pt x="245" y="29"/>
                        <a:pt x="243" y="27"/>
                        <a:pt x="240" y="27"/>
                      </a:cubicBezTo>
                      <a:cubicBezTo>
                        <a:pt x="238" y="27"/>
                        <a:pt x="235" y="29"/>
                        <a:pt x="235" y="31"/>
                      </a:cubicBezTo>
                      <a:cubicBezTo>
                        <a:pt x="235" y="34"/>
                        <a:pt x="238" y="36"/>
                        <a:pt x="240" y="36"/>
                      </a:cubicBezTo>
                      <a:close/>
                      <a:moveTo>
                        <a:pt x="187" y="36"/>
                      </a:moveTo>
                      <a:cubicBezTo>
                        <a:pt x="189" y="36"/>
                        <a:pt x="192" y="34"/>
                        <a:pt x="192" y="31"/>
                      </a:cubicBezTo>
                      <a:cubicBezTo>
                        <a:pt x="192" y="29"/>
                        <a:pt x="189" y="27"/>
                        <a:pt x="187" y="27"/>
                      </a:cubicBezTo>
                      <a:cubicBezTo>
                        <a:pt x="184" y="27"/>
                        <a:pt x="182" y="29"/>
                        <a:pt x="182" y="31"/>
                      </a:cubicBezTo>
                      <a:cubicBezTo>
                        <a:pt x="182" y="34"/>
                        <a:pt x="184" y="36"/>
                        <a:pt x="187" y="36"/>
                      </a:cubicBezTo>
                      <a:close/>
                    </a:path>
                  </a:pathLst>
                </a:custGeom>
                <a:noFill/>
                <a:ln w="12700"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20" name="Group 19">
                <a:extLst>
                  <a:ext uri="{FF2B5EF4-FFF2-40B4-BE49-F238E27FC236}">
                    <a16:creationId xmlns:a16="http://schemas.microsoft.com/office/drawing/2014/main" id="{12152532-463D-4EA7-ACF9-806EEA748E57}"/>
                  </a:ext>
                </a:extLst>
              </p:cNvPr>
              <p:cNvGrpSpPr/>
              <p:nvPr/>
            </p:nvGrpSpPr>
            <p:grpSpPr>
              <a:xfrm>
                <a:off x="8321799" y="3810958"/>
                <a:ext cx="415390" cy="415388"/>
                <a:chOff x="8434940" y="4202643"/>
                <a:chExt cx="498403" cy="498402"/>
              </a:xfrm>
            </p:grpSpPr>
            <p:sp>
              <p:nvSpPr>
                <p:cNvPr id="46" name="Oval 45">
                  <a:extLst>
                    <a:ext uri="{FF2B5EF4-FFF2-40B4-BE49-F238E27FC236}">
                      <a16:creationId xmlns:a16="http://schemas.microsoft.com/office/drawing/2014/main" id="{F44819DA-F56F-437C-B2A3-F9E318B4A04D}"/>
                    </a:ext>
                  </a:extLst>
                </p:cNvPr>
                <p:cNvSpPr/>
                <p:nvPr/>
              </p:nvSpPr>
              <p:spPr bwMode="auto">
                <a:xfrm>
                  <a:off x="8434940" y="4202643"/>
                  <a:ext cx="498403" cy="498402"/>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47" name="browser_4">
                  <a:extLst>
                    <a:ext uri="{FF2B5EF4-FFF2-40B4-BE49-F238E27FC236}">
                      <a16:creationId xmlns:a16="http://schemas.microsoft.com/office/drawing/2014/main" id="{EA87656A-BE65-436D-9168-3EF49B7946B4}"/>
                    </a:ext>
                  </a:extLst>
                </p:cNvPr>
                <p:cNvSpPr>
                  <a:spLocks noChangeAspect="1" noEditPoints="1"/>
                </p:cNvSpPr>
                <p:nvPr/>
              </p:nvSpPr>
              <p:spPr bwMode="auto">
                <a:xfrm>
                  <a:off x="8563047" y="4362127"/>
                  <a:ext cx="242188" cy="179435"/>
                </a:xfrm>
                <a:custGeom>
                  <a:avLst/>
                  <a:gdLst>
                    <a:gd name="T0" fmla="*/ 33 w 247"/>
                    <a:gd name="T1" fmla="*/ 100 h 183"/>
                    <a:gd name="T2" fmla="*/ 131 w 247"/>
                    <a:gd name="T3" fmla="*/ 100 h 183"/>
                    <a:gd name="T4" fmla="*/ 33 w 247"/>
                    <a:gd name="T5" fmla="*/ 150 h 183"/>
                    <a:gd name="T6" fmla="*/ 131 w 247"/>
                    <a:gd name="T7" fmla="*/ 150 h 183"/>
                    <a:gd name="T8" fmla="*/ 215 w 247"/>
                    <a:gd name="T9" fmla="*/ 124 h 183"/>
                    <a:gd name="T10" fmla="*/ 215 w 247"/>
                    <a:gd name="T11" fmla="*/ 100 h 183"/>
                    <a:gd name="T12" fmla="*/ 165 w 247"/>
                    <a:gd name="T13" fmla="*/ 100 h 183"/>
                    <a:gd name="T14" fmla="*/ 165 w 247"/>
                    <a:gd name="T15" fmla="*/ 150 h 183"/>
                    <a:gd name="T16" fmla="*/ 215 w 247"/>
                    <a:gd name="T17" fmla="*/ 150 h 183"/>
                    <a:gd name="T18" fmla="*/ 215 w 247"/>
                    <a:gd name="T19" fmla="*/ 124 h 183"/>
                    <a:gd name="T20" fmla="*/ 215 w 247"/>
                    <a:gd name="T21" fmla="*/ 50 h 183"/>
                    <a:gd name="T22" fmla="*/ 215 w 247"/>
                    <a:gd name="T23" fmla="*/ 33 h 183"/>
                    <a:gd name="T24" fmla="*/ 33 w 247"/>
                    <a:gd name="T25" fmla="*/ 33 h 183"/>
                    <a:gd name="T26" fmla="*/ 33 w 247"/>
                    <a:gd name="T27" fmla="*/ 68 h 183"/>
                    <a:gd name="T28" fmla="*/ 215 w 247"/>
                    <a:gd name="T29" fmla="*/ 68 h 183"/>
                    <a:gd name="T30" fmla="*/ 215 w 247"/>
                    <a:gd name="T31" fmla="*/ 50 h 183"/>
                    <a:gd name="T32" fmla="*/ 247 w 247"/>
                    <a:gd name="T33" fmla="*/ 92 h 183"/>
                    <a:gd name="T34" fmla="*/ 247 w 247"/>
                    <a:gd name="T35" fmla="*/ 0 h 183"/>
                    <a:gd name="T36" fmla="*/ 0 w 247"/>
                    <a:gd name="T37" fmla="*/ 0 h 183"/>
                    <a:gd name="T38" fmla="*/ 0 w 247"/>
                    <a:gd name="T39" fmla="*/ 183 h 183"/>
                    <a:gd name="T40" fmla="*/ 247 w 247"/>
                    <a:gd name="T41" fmla="*/ 183 h 183"/>
                    <a:gd name="T42" fmla="*/ 247 w 247"/>
                    <a:gd name="T43" fmla="*/ 92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7" h="183">
                      <a:moveTo>
                        <a:pt x="33" y="100"/>
                      </a:moveTo>
                      <a:lnTo>
                        <a:pt x="131" y="100"/>
                      </a:lnTo>
                      <a:moveTo>
                        <a:pt x="33" y="150"/>
                      </a:moveTo>
                      <a:lnTo>
                        <a:pt x="131" y="150"/>
                      </a:lnTo>
                      <a:moveTo>
                        <a:pt x="215" y="124"/>
                      </a:moveTo>
                      <a:lnTo>
                        <a:pt x="215" y="100"/>
                      </a:lnTo>
                      <a:lnTo>
                        <a:pt x="165" y="100"/>
                      </a:lnTo>
                      <a:lnTo>
                        <a:pt x="165" y="150"/>
                      </a:lnTo>
                      <a:lnTo>
                        <a:pt x="215" y="150"/>
                      </a:lnTo>
                      <a:lnTo>
                        <a:pt x="215" y="124"/>
                      </a:lnTo>
                      <a:moveTo>
                        <a:pt x="215" y="50"/>
                      </a:moveTo>
                      <a:lnTo>
                        <a:pt x="215" y="33"/>
                      </a:lnTo>
                      <a:lnTo>
                        <a:pt x="33" y="33"/>
                      </a:lnTo>
                      <a:lnTo>
                        <a:pt x="33" y="68"/>
                      </a:lnTo>
                      <a:lnTo>
                        <a:pt x="215" y="68"/>
                      </a:lnTo>
                      <a:lnTo>
                        <a:pt x="215" y="50"/>
                      </a:lnTo>
                      <a:moveTo>
                        <a:pt x="247" y="92"/>
                      </a:moveTo>
                      <a:lnTo>
                        <a:pt x="247" y="0"/>
                      </a:lnTo>
                      <a:lnTo>
                        <a:pt x="0" y="0"/>
                      </a:lnTo>
                      <a:lnTo>
                        <a:pt x="0" y="183"/>
                      </a:lnTo>
                      <a:lnTo>
                        <a:pt x="247" y="183"/>
                      </a:lnTo>
                      <a:lnTo>
                        <a:pt x="247" y="92"/>
                      </a:lnTo>
                    </a:path>
                  </a:pathLst>
                </a:custGeom>
                <a:noFill/>
                <a:ln w="12700"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21" name="Group 20">
                <a:extLst>
                  <a:ext uri="{FF2B5EF4-FFF2-40B4-BE49-F238E27FC236}">
                    <a16:creationId xmlns:a16="http://schemas.microsoft.com/office/drawing/2014/main" id="{97ECD2C8-9E87-41CE-BC87-BF9F7A2BDC16}"/>
                  </a:ext>
                </a:extLst>
              </p:cNvPr>
              <p:cNvGrpSpPr/>
              <p:nvPr/>
            </p:nvGrpSpPr>
            <p:grpSpPr>
              <a:xfrm>
                <a:off x="4345970" y="1093077"/>
                <a:ext cx="430322" cy="430320"/>
                <a:chOff x="8682536" y="1611842"/>
                <a:chExt cx="498403" cy="498402"/>
              </a:xfrm>
            </p:grpSpPr>
            <p:sp>
              <p:nvSpPr>
                <p:cNvPr id="44" name="Oval 43">
                  <a:extLst>
                    <a:ext uri="{FF2B5EF4-FFF2-40B4-BE49-F238E27FC236}">
                      <a16:creationId xmlns:a16="http://schemas.microsoft.com/office/drawing/2014/main" id="{4F669EB3-0538-4CCB-B01D-F5D70103437A}"/>
                    </a:ext>
                  </a:extLst>
                </p:cNvPr>
                <p:cNvSpPr/>
                <p:nvPr/>
              </p:nvSpPr>
              <p:spPr bwMode="auto">
                <a:xfrm>
                  <a:off x="8682536" y="1611842"/>
                  <a:ext cx="498403" cy="498402"/>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45" name="professional services">
                  <a:extLst>
                    <a:ext uri="{FF2B5EF4-FFF2-40B4-BE49-F238E27FC236}">
                      <a16:creationId xmlns:a16="http://schemas.microsoft.com/office/drawing/2014/main" id="{3721A723-470F-4073-89BE-9716A08692BF}"/>
                    </a:ext>
                  </a:extLst>
                </p:cNvPr>
                <p:cNvSpPr>
                  <a:spLocks noChangeAspect="1" noEditPoints="1"/>
                </p:cNvSpPr>
                <p:nvPr/>
              </p:nvSpPr>
              <p:spPr bwMode="auto">
                <a:xfrm>
                  <a:off x="8817513" y="1760401"/>
                  <a:ext cx="228461" cy="201284"/>
                </a:xfrm>
                <a:custGeom>
                  <a:avLst/>
                  <a:gdLst>
                    <a:gd name="T0" fmla="*/ 0 w 269"/>
                    <a:gd name="T1" fmla="*/ 192 h 237"/>
                    <a:gd name="T2" fmla="*/ 269 w 269"/>
                    <a:gd name="T3" fmla="*/ 192 h 237"/>
                    <a:gd name="T4" fmla="*/ 65 w 269"/>
                    <a:gd name="T5" fmla="*/ 109 h 237"/>
                    <a:gd name="T6" fmla="*/ 65 w 269"/>
                    <a:gd name="T7" fmla="*/ 154 h 237"/>
                    <a:gd name="T8" fmla="*/ 225 w 269"/>
                    <a:gd name="T9" fmla="*/ 154 h 237"/>
                    <a:gd name="T10" fmla="*/ 225 w 269"/>
                    <a:gd name="T11" fmla="*/ 70 h 237"/>
                    <a:gd name="T12" fmla="*/ 141 w 269"/>
                    <a:gd name="T13" fmla="*/ 70 h 237"/>
                    <a:gd name="T14" fmla="*/ 141 w 269"/>
                    <a:gd name="T15" fmla="*/ 109 h 237"/>
                    <a:gd name="T16" fmla="*/ 141 w 269"/>
                    <a:gd name="T17" fmla="*/ 109 h 237"/>
                    <a:gd name="T18" fmla="*/ 141 w 269"/>
                    <a:gd name="T19" fmla="*/ 39 h 237"/>
                    <a:gd name="T20" fmla="*/ 38 w 269"/>
                    <a:gd name="T21" fmla="*/ 39 h 237"/>
                    <a:gd name="T22" fmla="*/ 38 w 269"/>
                    <a:gd name="T23" fmla="*/ 109 h 237"/>
                    <a:gd name="T24" fmla="*/ 60 w 269"/>
                    <a:gd name="T25" fmla="*/ 109 h 237"/>
                    <a:gd name="T26" fmla="*/ 141 w 269"/>
                    <a:gd name="T27" fmla="*/ 109 h 237"/>
                    <a:gd name="T28" fmla="*/ 141 w 269"/>
                    <a:gd name="T29" fmla="*/ 109 h 237"/>
                    <a:gd name="T30" fmla="*/ 0 w 269"/>
                    <a:gd name="T31" fmla="*/ 0 h 237"/>
                    <a:gd name="T32" fmla="*/ 0 w 269"/>
                    <a:gd name="T33" fmla="*/ 237 h 237"/>
                    <a:gd name="T34" fmla="*/ 269 w 269"/>
                    <a:gd name="T35" fmla="*/ 237 h 237"/>
                    <a:gd name="T36" fmla="*/ 269 w 269"/>
                    <a:gd name="T37" fmla="*/ 0 h 237"/>
                    <a:gd name="T38" fmla="*/ 0 w 269"/>
                    <a:gd name="T39" fmla="*/ 0 h 237"/>
                    <a:gd name="T40" fmla="*/ 0 w 269"/>
                    <a:gd name="T41" fmla="*/ 0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9" h="237">
                      <a:moveTo>
                        <a:pt x="0" y="192"/>
                      </a:moveTo>
                      <a:lnTo>
                        <a:pt x="269" y="192"/>
                      </a:lnTo>
                      <a:moveTo>
                        <a:pt x="65" y="109"/>
                      </a:moveTo>
                      <a:lnTo>
                        <a:pt x="65" y="154"/>
                      </a:lnTo>
                      <a:lnTo>
                        <a:pt x="225" y="154"/>
                      </a:lnTo>
                      <a:lnTo>
                        <a:pt x="225" y="70"/>
                      </a:lnTo>
                      <a:lnTo>
                        <a:pt x="141" y="70"/>
                      </a:lnTo>
                      <a:moveTo>
                        <a:pt x="141" y="109"/>
                      </a:moveTo>
                      <a:lnTo>
                        <a:pt x="141" y="109"/>
                      </a:lnTo>
                      <a:lnTo>
                        <a:pt x="141" y="39"/>
                      </a:lnTo>
                      <a:lnTo>
                        <a:pt x="38" y="39"/>
                      </a:lnTo>
                      <a:lnTo>
                        <a:pt x="38" y="109"/>
                      </a:lnTo>
                      <a:lnTo>
                        <a:pt x="60" y="109"/>
                      </a:lnTo>
                      <a:lnTo>
                        <a:pt x="141" y="109"/>
                      </a:lnTo>
                      <a:lnTo>
                        <a:pt x="141" y="109"/>
                      </a:lnTo>
                      <a:moveTo>
                        <a:pt x="0" y="0"/>
                      </a:moveTo>
                      <a:lnTo>
                        <a:pt x="0" y="237"/>
                      </a:lnTo>
                      <a:lnTo>
                        <a:pt x="269" y="237"/>
                      </a:lnTo>
                      <a:lnTo>
                        <a:pt x="269" y="0"/>
                      </a:lnTo>
                      <a:lnTo>
                        <a:pt x="0" y="0"/>
                      </a:lnTo>
                      <a:lnTo>
                        <a:pt x="0" y="0"/>
                      </a:lnTo>
                    </a:path>
                  </a:pathLst>
                </a:custGeom>
                <a:noFill/>
                <a:ln w="12700"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sp>
            <p:nvSpPr>
              <p:cNvPr id="22" name="Oval 21">
                <a:extLst>
                  <a:ext uri="{FF2B5EF4-FFF2-40B4-BE49-F238E27FC236}">
                    <a16:creationId xmlns:a16="http://schemas.microsoft.com/office/drawing/2014/main" id="{E390400A-4A99-4AFD-ABAA-021371DDCD91}"/>
                  </a:ext>
                </a:extLst>
              </p:cNvPr>
              <p:cNvSpPr/>
              <p:nvPr/>
            </p:nvSpPr>
            <p:spPr bwMode="auto">
              <a:xfrm>
                <a:off x="5528241" y="728277"/>
                <a:ext cx="128028" cy="128028"/>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23" name="Oval 22">
                <a:extLst>
                  <a:ext uri="{FF2B5EF4-FFF2-40B4-BE49-F238E27FC236}">
                    <a16:creationId xmlns:a16="http://schemas.microsoft.com/office/drawing/2014/main" id="{11EBEEF3-F243-4E9E-BD51-86A61F7CC302}"/>
                  </a:ext>
                </a:extLst>
              </p:cNvPr>
              <p:cNvSpPr/>
              <p:nvPr/>
            </p:nvSpPr>
            <p:spPr bwMode="auto">
              <a:xfrm>
                <a:off x="4894115" y="5651434"/>
                <a:ext cx="128028" cy="128028"/>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24" name="Oval 23">
                <a:extLst>
                  <a:ext uri="{FF2B5EF4-FFF2-40B4-BE49-F238E27FC236}">
                    <a16:creationId xmlns:a16="http://schemas.microsoft.com/office/drawing/2014/main" id="{87D22FB7-34A2-4C8F-8299-E85E465A65CA}"/>
                  </a:ext>
                </a:extLst>
              </p:cNvPr>
              <p:cNvSpPr/>
              <p:nvPr/>
            </p:nvSpPr>
            <p:spPr bwMode="auto">
              <a:xfrm>
                <a:off x="8500083" y="2591837"/>
                <a:ext cx="128028" cy="128028"/>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cxnSp>
            <p:nvCxnSpPr>
              <p:cNvPr id="25" name="Straight Connector 24">
                <a:extLst>
                  <a:ext uri="{FF2B5EF4-FFF2-40B4-BE49-F238E27FC236}">
                    <a16:creationId xmlns:a16="http://schemas.microsoft.com/office/drawing/2014/main" id="{8591162D-7D19-4349-B89D-A9CE982C1E3F}"/>
                  </a:ext>
                </a:extLst>
              </p:cNvPr>
              <p:cNvCxnSpPr>
                <a:cxnSpLocks/>
                <a:stCxn id="44" idx="3"/>
                <a:endCxn id="56" idx="0"/>
              </p:cNvCxnSpPr>
              <p:nvPr/>
            </p:nvCxnSpPr>
            <p:spPr>
              <a:xfrm flipH="1">
                <a:off x="3543999" y="1460379"/>
                <a:ext cx="864987" cy="1682309"/>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26" name="Straight Connector 25">
                <a:extLst>
                  <a:ext uri="{FF2B5EF4-FFF2-40B4-BE49-F238E27FC236}">
                    <a16:creationId xmlns:a16="http://schemas.microsoft.com/office/drawing/2014/main" id="{00778B44-6BED-43AC-9C79-7A8250F34486}"/>
                  </a:ext>
                </a:extLst>
              </p:cNvPr>
              <p:cNvCxnSpPr>
                <a:stCxn id="56" idx="4"/>
                <a:endCxn id="48" idx="1"/>
              </p:cNvCxnSpPr>
              <p:nvPr/>
            </p:nvCxnSpPr>
            <p:spPr>
              <a:xfrm>
                <a:off x="3544000" y="3641090"/>
                <a:ext cx="354490" cy="1072165"/>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27" name="Straight Connector 26">
                <a:extLst>
                  <a:ext uri="{FF2B5EF4-FFF2-40B4-BE49-F238E27FC236}">
                    <a16:creationId xmlns:a16="http://schemas.microsoft.com/office/drawing/2014/main" id="{589FDCB7-9946-49EF-973E-C3E896D88EFF}"/>
                  </a:ext>
                </a:extLst>
              </p:cNvPr>
              <p:cNvCxnSpPr>
                <a:stCxn id="44" idx="7"/>
                <a:endCxn id="22" idx="3"/>
              </p:cNvCxnSpPr>
              <p:nvPr/>
            </p:nvCxnSpPr>
            <p:spPr>
              <a:xfrm flipV="1">
                <a:off x="4713269" y="837555"/>
                <a:ext cx="833722" cy="318541"/>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28" name="Straight Connector 27">
                <a:extLst>
                  <a:ext uri="{FF2B5EF4-FFF2-40B4-BE49-F238E27FC236}">
                    <a16:creationId xmlns:a16="http://schemas.microsoft.com/office/drawing/2014/main" id="{AC9F3976-DE65-4801-AAAA-DB2D60875603}"/>
                  </a:ext>
                </a:extLst>
              </p:cNvPr>
              <p:cNvCxnSpPr>
                <a:cxnSpLocks/>
                <a:stCxn id="44" idx="7"/>
                <a:endCxn id="50" idx="2"/>
              </p:cNvCxnSpPr>
              <p:nvPr/>
            </p:nvCxnSpPr>
            <p:spPr>
              <a:xfrm>
                <a:off x="4713269" y="1156096"/>
                <a:ext cx="2478910" cy="67709"/>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29" name="Straight Connector 28">
                <a:extLst>
                  <a:ext uri="{FF2B5EF4-FFF2-40B4-BE49-F238E27FC236}">
                    <a16:creationId xmlns:a16="http://schemas.microsoft.com/office/drawing/2014/main" id="{673DE2FA-6D5E-48A5-A451-78D1E691978B}"/>
                  </a:ext>
                </a:extLst>
              </p:cNvPr>
              <p:cNvCxnSpPr>
                <a:stCxn id="50" idx="5"/>
                <a:endCxn id="24" idx="1"/>
              </p:cNvCxnSpPr>
              <p:nvPr/>
            </p:nvCxnSpPr>
            <p:spPr>
              <a:xfrm>
                <a:off x="7613691" y="1398400"/>
                <a:ext cx="905141" cy="1212186"/>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0" name="Straight Connector 29">
                <a:extLst>
                  <a:ext uri="{FF2B5EF4-FFF2-40B4-BE49-F238E27FC236}">
                    <a16:creationId xmlns:a16="http://schemas.microsoft.com/office/drawing/2014/main" id="{0E511A2A-70B9-4DCD-9755-45C496222942}"/>
                  </a:ext>
                </a:extLst>
              </p:cNvPr>
              <p:cNvCxnSpPr>
                <a:stCxn id="46" idx="0"/>
                <a:endCxn id="24" idx="4"/>
              </p:cNvCxnSpPr>
              <p:nvPr/>
            </p:nvCxnSpPr>
            <p:spPr>
              <a:xfrm flipV="1">
                <a:off x="8529494" y="2719865"/>
                <a:ext cx="34603" cy="1091093"/>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1" name="Straight Connector 30">
                <a:extLst>
                  <a:ext uri="{FF2B5EF4-FFF2-40B4-BE49-F238E27FC236}">
                    <a16:creationId xmlns:a16="http://schemas.microsoft.com/office/drawing/2014/main" id="{AEFFDE40-6D20-4B4E-8951-E5783E107BA7}"/>
                  </a:ext>
                </a:extLst>
              </p:cNvPr>
              <p:cNvCxnSpPr>
                <a:cxnSpLocks/>
                <a:stCxn id="46" idx="4"/>
                <a:endCxn id="54" idx="7"/>
              </p:cNvCxnSpPr>
              <p:nvPr/>
            </p:nvCxnSpPr>
            <p:spPr>
              <a:xfrm flipH="1">
                <a:off x="7927696" y="4226346"/>
                <a:ext cx="601798" cy="979213"/>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2" name="Straight Connector 31">
                <a:extLst>
                  <a:ext uri="{FF2B5EF4-FFF2-40B4-BE49-F238E27FC236}">
                    <a16:creationId xmlns:a16="http://schemas.microsoft.com/office/drawing/2014/main" id="{FCE87A4A-EE01-4042-A199-E1C34D3C8F91}"/>
                  </a:ext>
                </a:extLst>
              </p:cNvPr>
              <p:cNvCxnSpPr>
                <a:stCxn id="54" idx="3"/>
                <a:endCxn id="23" idx="6"/>
              </p:cNvCxnSpPr>
              <p:nvPr/>
            </p:nvCxnSpPr>
            <p:spPr>
              <a:xfrm flipH="1">
                <a:off x="5022143" y="5486339"/>
                <a:ext cx="2624773" cy="229109"/>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3" name="Straight Connector 32">
                <a:extLst>
                  <a:ext uri="{FF2B5EF4-FFF2-40B4-BE49-F238E27FC236}">
                    <a16:creationId xmlns:a16="http://schemas.microsoft.com/office/drawing/2014/main" id="{41098EFA-2E47-43DF-92DA-F745076A4A97}"/>
                  </a:ext>
                </a:extLst>
              </p:cNvPr>
              <p:cNvCxnSpPr>
                <a:stCxn id="48" idx="4"/>
                <a:endCxn id="23" idx="2"/>
              </p:cNvCxnSpPr>
              <p:nvPr/>
            </p:nvCxnSpPr>
            <p:spPr>
              <a:xfrm>
                <a:off x="4074703" y="5138668"/>
                <a:ext cx="819412" cy="57678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4" name="Straight Connector 33">
                <a:extLst>
                  <a:ext uri="{FF2B5EF4-FFF2-40B4-BE49-F238E27FC236}">
                    <a16:creationId xmlns:a16="http://schemas.microsoft.com/office/drawing/2014/main" id="{66EB9322-EE4A-4BA5-9B9B-DCA5C0399E4B}"/>
                  </a:ext>
                </a:extLst>
              </p:cNvPr>
              <p:cNvCxnSpPr>
                <a:cxnSpLocks/>
                <a:stCxn id="44" idx="4"/>
                <a:endCxn id="48" idx="0"/>
              </p:cNvCxnSpPr>
              <p:nvPr/>
            </p:nvCxnSpPr>
            <p:spPr>
              <a:xfrm flipH="1">
                <a:off x="4074702" y="1523397"/>
                <a:ext cx="486425" cy="3116868"/>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5" name="Straight Connector 34">
                <a:extLst>
                  <a:ext uri="{FF2B5EF4-FFF2-40B4-BE49-F238E27FC236}">
                    <a16:creationId xmlns:a16="http://schemas.microsoft.com/office/drawing/2014/main" id="{E80043DB-3F16-41EF-A0F2-1040337FDE19}"/>
                  </a:ext>
                </a:extLst>
              </p:cNvPr>
              <p:cNvCxnSpPr>
                <a:cxnSpLocks/>
                <a:stCxn id="44" idx="5"/>
                <a:endCxn id="23" idx="1"/>
              </p:cNvCxnSpPr>
              <p:nvPr/>
            </p:nvCxnSpPr>
            <p:spPr>
              <a:xfrm>
                <a:off x="4713269" y="1460379"/>
                <a:ext cx="199596" cy="4209805"/>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6" name="Straight Connector 35">
                <a:extLst>
                  <a:ext uri="{FF2B5EF4-FFF2-40B4-BE49-F238E27FC236}">
                    <a16:creationId xmlns:a16="http://schemas.microsoft.com/office/drawing/2014/main" id="{75897515-4144-401D-976D-CFF0C115FB7B}"/>
                  </a:ext>
                </a:extLst>
              </p:cNvPr>
              <p:cNvCxnSpPr>
                <a:cxnSpLocks/>
                <a:endCxn id="56" idx="5"/>
              </p:cNvCxnSpPr>
              <p:nvPr/>
            </p:nvCxnSpPr>
            <p:spPr>
              <a:xfrm flipH="1" flipV="1">
                <a:off x="3720212" y="3568100"/>
                <a:ext cx="1157619" cy="2098228"/>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7" name="Straight Connector 36">
                <a:extLst>
                  <a:ext uri="{FF2B5EF4-FFF2-40B4-BE49-F238E27FC236}">
                    <a16:creationId xmlns:a16="http://schemas.microsoft.com/office/drawing/2014/main" id="{B040D1DB-EBFC-46D5-B72A-9BD36C70BF42}"/>
                  </a:ext>
                </a:extLst>
              </p:cNvPr>
              <p:cNvCxnSpPr>
                <a:cxnSpLocks/>
                <a:stCxn id="54" idx="2"/>
                <a:endCxn id="56" idx="6"/>
              </p:cNvCxnSpPr>
              <p:nvPr/>
            </p:nvCxnSpPr>
            <p:spPr>
              <a:xfrm flipH="1" flipV="1">
                <a:off x="3793201" y="3391889"/>
                <a:ext cx="3795563" cy="195406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8" name="Straight Connector 37">
                <a:extLst>
                  <a:ext uri="{FF2B5EF4-FFF2-40B4-BE49-F238E27FC236}">
                    <a16:creationId xmlns:a16="http://schemas.microsoft.com/office/drawing/2014/main" id="{FCEB4D88-2638-422F-9089-127ACB3B289A}"/>
                  </a:ext>
                </a:extLst>
              </p:cNvPr>
              <p:cNvCxnSpPr>
                <a:cxnSpLocks/>
                <a:stCxn id="46" idx="2"/>
                <a:endCxn id="56" idx="7"/>
              </p:cNvCxnSpPr>
              <p:nvPr/>
            </p:nvCxnSpPr>
            <p:spPr>
              <a:xfrm flipH="1" flipV="1">
                <a:off x="3720212" y="3215677"/>
                <a:ext cx="4601588" cy="802975"/>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9" name="Straight Connector 38">
                <a:extLst>
                  <a:ext uri="{FF2B5EF4-FFF2-40B4-BE49-F238E27FC236}">
                    <a16:creationId xmlns:a16="http://schemas.microsoft.com/office/drawing/2014/main" id="{7CAAB017-28CB-457B-B365-5F3E3A2F1053}"/>
                  </a:ext>
                </a:extLst>
              </p:cNvPr>
              <p:cNvCxnSpPr>
                <a:cxnSpLocks/>
                <a:stCxn id="50" idx="3"/>
                <a:endCxn id="56" idx="7"/>
              </p:cNvCxnSpPr>
              <p:nvPr/>
            </p:nvCxnSpPr>
            <p:spPr>
              <a:xfrm flipH="1">
                <a:off x="3720212" y="1398401"/>
                <a:ext cx="3544287" cy="1817276"/>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40" name="Straight Connector 39">
                <a:extLst>
                  <a:ext uri="{FF2B5EF4-FFF2-40B4-BE49-F238E27FC236}">
                    <a16:creationId xmlns:a16="http://schemas.microsoft.com/office/drawing/2014/main" id="{393B6684-5025-411C-A972-576C45C4E69A}"/>
                  </a:ext>
                </a:extLst>
              </p:cNvPr>
              <p:cNvCxnSpPr>
                <a:cxnSpLocks/>
                <a:stCxn id="50" idx="4"/>
                <a:endCxn id="46" idx="1"/>
              </p:cNvCxnSpPr>
              <p:nvPr/>
            </p:nvCxnSpPr>
            <p:spPr>
              <a:xfrm>
                <a:off x="7439095" y="1470720"/>
                <a:ext cx="943537" cy="240107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41" name="Straight Connector 40">
                <a:extLst>
                  <a:ext uri="{FF2B5EF4-FFF2-40B4-BE49-F238E27FC236}">
                    <a16:creationId xmlns:a16="http://schemas.microsoft.com/office/drawing/2014/main" id="{C4186851-F7D3-4F7E-851D-DFFA1E66F6F9}"/>
                  </a:ext>
                </a:extLst>
              </p:cNvPr>
              <p:cNvCxnSpPr>
                <a:cxnSpLocks/>
                <a:stCxn id="24" idx="1"/>
                <a:endCxn id="44" idx="6"/>
              </p:cNvCxnSpPr>
              <p:nvPr/>
            </p:nvCxnSpPr>
            <p:spPr>
              <a:xfrm flipH="1" flipV="1">
                <a:off x="4776288" y="1308238"/>
                <a:ext cx="3742545" cy="1302349"/>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42" name="Straight Connector 41">
                <a:extLst>
                  <a:ext uri="{FF2B5EF4-FFF2-40B4-BE49-F238E27FC236}">
                    <a16:creationId xmlns:a16="http://schemas.microsoft.com/office/drawing/2014/main" id="{2FAA8F3D-78CB-430C-B53C-29B9D4C88093}"/>
                  </a:ext>
                </a:extLst>
              </p:cNvPr>
              <p:cNvCxnSpPr>
                <a:cxnSpLocks/>
                <a:stCxn id="54" idx="0"/>
                <a:endCxn id="50" idx="4"/>
              </p:cNvCxnSpPr>
              <p:nvPr/>
            </p:nvCxnSpPr>
            <p:spPr>
              <a:xfrm flipH="1" flipV="1">
                <a:off x="7439095" y="1470720"/>
                <a:ext cx="348212" cy="3676687"/>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43" name="Straight Connector 42">
                <a:extLst>
                  <a:ext uri="{FF2B5EF4-FFF2-40B4-BE49-F238E27FC236}">
                    <a16:creationId xmlns:a16="http://schemas.microsoft.com/office/drawing/2014/main" id="{B019B57D-766E-4AB7-A238-49E0F440427A}"/>
                  </a:ext>
                </a:extLst>
              </p:cNvPr>
              <p:cNvCxnSpPr>
                <a:cxnSpLocks/>
                <a:stCxn id="54" idx="1"/>
                <a:endCxn id="44" idx="5"/>
              </p:cNvCxnSpPr>
              <p:nvPr/>
            </p:nvCxnSpPr>
            <p:spPr>
              <a:xfrm flipH="1" flipV="1">
                <a:off x="4713269" y="1460379"/>
                <a:ext cx="2933647" cy="374518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grpSp>
        <p:sp>
          <p:nvSpPr>
            <p:cNvPr id="58" name="Oval 57">
              <a:extLst>
                <a:ext uri="{FF2B5EF4-FFF2-40B4-BE49-F238E27FC236}">
                  <a16:creationId xmlns:a16="http://schemas.microsoft.com/office/drawing/2014/main" id="{7D66F3A5-2EAB-4A7E-9966-DC5D4EBD6914}"/>
                </a:ext>
              </a:extLst>
            </p:cNvPr>
            <p:cNvSpPr/>
            <p:nvPr userDrawn="1"/>
          </p:nvSpPr>
          <p:spPr bwMode="auto">
            <a:xfrm>
              <a:off x="4060839" y="1393172"/>
              <a:ext cx="4071658" cy="4071658"/>
            </a:xfrm>
            <a:prstGeom prst="ellipse">
              <a:avLst/>
            </a:prstGeom>
            <a:solidFill>
              <a:srgbClr val="E6E6E6"/>
            </a:solidFill>
            <a:ln>
              <a:noFill/>
            </a:ln>
            <a:effectLst>
              <a:innerShdw blurRad="355600" dir="5400000">
                <a:prstClr val="black">
                  <a:alpha val="25000"/>
                </a:prstClr>
              </a:inn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59" name="Group 58">
              <a:extLst>
                <a:ext uri="{FF2B5EF4-FFF2-40B4-BE49-F238E27FC236}">
                  <a16:creationId xmlns:a16="http://schemas.microsoft.com/office/drawing/2014/main" id="{F33CE9D2-791E-41BC-94EE-680E5CE9CD71}"/>
                </a:ext>
              </a:extLst>
            </p:cNvPr>
            <p:cNvGrpSpPr/>
            <p:nvPr userDrawn="1"/>
          </p:nvGrpSpPr>
          <p:grpSpPr>
            <a:xfrm>
              <a:off x="4276751" y="1547040"/>
              <a:ext cx="3453848" cy="3749954"/>
              <a:chOff x="4186365" y="1448904"/>
              <a:chExt cx="3634620" cy="3946225"/>
            </a:xfrm>
          </p:grpSpPr>
          <p:grpSp>
            <p:nvGrpSpPr>
              <p:cNvPr id="60" name="Group 59">
                <a:extLst>
                  <a:ext uri="{FF2B5EF4-FFF2-40B4-BE49-F238E27FC236}">
                    <a16:creationId xmlns:a16="http://schemas.microsoft.com/office/drawing/2014/main" id="{C73E592A-8484-4121-8CF1-BA910CFA95BB}"/>
                  </a:ext>
                </a:extLst>
              </p:cNvPr>
              <p:cNvGrpSpPr/>
              <p:nvPr/>
            </p:nvGrpSpPr>
            <p:grpSpPr>
              <a:xfrm>
                <a:off x="5490775" y="4405535"/>
                <a:ext cx="363171" cy="363169"/>
                <a:chOff x="12338847" y="3736105"/>
                <a:chExt cx="410503" cy="410501"/>
              </a:xfrm>
              <a:solidFill>
                <a:srgbClr val="0078D4"/>
              </a:solidFill>
            </p:grpSpPr>
            <p:sp>
              <p:nvSpPr>
                <p:cNvPr id="104" name="Oval 103">
                  <a:extLst>
                    <a:ext uri="{FF2B5EF4-FFF2-40B4-BE49-F238E27FC236}">
                      <a16:creationId xmlns:a16="http://schemas.microsoft.com/office/drawing/2014/main" id="{B0D6B8ED-94AF-423D-9A70-A682A71B7DEA}"/>
                    </a:ext>
                  </a:extLst>
                </p:cNvPr>
                <p:cNvSpPr/>
                <p:nvPr/>
              </p:nvSpPr>
              <p:spPr bwMode="auto">
                <a:xfrm>
                  <a:off x="12338847" y="3736105"/>
                  <a:ext cx="410503" cy="410501"/>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105" name="directory_2">
                  <a:extLst>
                    <a:ext uri="{FF2B5EF4-FFF2-40B4-BE49-F238E27FC236}">
                      <a16:creationId xmlns:a16="http://schemas.microsoft.com/office/drawing/2014/main" id="{40B2F43F-8212-4097-B1DA-8696180299CE}"/>
                    </a:ext>
                  </a:extLst>
                </p:cNvPr>
                <p:cNvSpPr>
                  <a:spLocks noChangeAspect="1" noEditPoints="1"/>
                </p:cNvSpPr>
                <p:nvPr/>
              </p:nvSpPr>
              <p:spPr bwMode="auto">
                <a:xfrm>
                  <a:off x="12457549" y="3854431"/>
                  <a:ext cx="173099" cy="173851"/>
                </a:xfrm>
                <a:custGeom>
                  <a:avLst/>
                  <a:gdLst>
                    <a:gd name="T0" fmla="*/ 91 w 317"/>
                    <a:gd name="T1" fmla="*/ 135 h 318"/>
                    <a:gd name="T2" fmla="*/ 126 w 317"/>
                    <a:gd name="T3" fmla="*/ 100 h 318"/>
                    <a:gd name="T4" fmla="*/ 162 w 317"/>
                    <a:gd name="T5" fmla="*/ 135 h 318"/>
                    <a:gd name="T6" fmla="*/ 126 w 317"/>
                    <a:gd name="T7" fmla="*/ 170 h 318"/>
                    <a:gd name="T8" fmla="*/ 91 w 317"/>
                    <a:gd name="T9" fmla="*/ 135 h 318"/>
                    <a:gd name="T10" fmla="*/ 190 w 317"/>
                    <a:gd name="T11" fmla="*/ 234 h 318"/>
                    <a:gd name="T12" fmla="*/ 126 w 317"/>
                    <a:gd name="T13" fmla="*/ 170 h 318"/>
                    <a:gd name="T14" fmla="*/ 63 w 317"/>
                    <a:gd name="T15" fmla="*/ 234 h 318"/>
                    <a:gd name="T16" fmla="*/ 0 w 317"/>
                    <a:gd name="T17" fmla="*/ 284 h 318"/>
                    <a:gd name="T18" fmla="*/ 34 w 317"/>
                    <a:gd name="T19" fmla="*/ 318 h 318"/>
                    <a:gd name="T20" fmla="*/ 283 w 317"/>
                    <a:gd name="T21" fmla="*/ 318 h 318"/>
                    <a:gd name="T22" fmla="*/ 317 w 317"/>
                    <a:gd name="T23" fmla="*/ 284 h 318"/>
                    <a:gd name="T24" fmla="*/ 317 w 317"/>
                    <a:gd name="T25" fmla="*/ 35 h 318"/>
                    <a:gd name="T26" fmla="*/ 283 w 317"/>
                    <a:gd name="T27" fmla="*/ 1 h 318"/>
                    <a:gd name="T28" fmla="*/ 34 w 317"/>
                    <a:gd name="T29" fmla="*/ 1 h 318"/>
                    <a:gd name="T30" fmla="*/ 0 w 317"/>
                    <a:gd name="T31" fmla="*/ 35 h 318"/>
                    <a:gd name="T32" fmla="*/ 0 w 317"/>
                    <a:gd name="T33" fmla="*/ 284 h 318"/>
                    <a:gd name="T34" fmla="*/ 239 w 317"/>
                    <a:gd name="T35" fmla="*/ 318 h 318"/>
                    <a:gd name="T36" fmla="*/ 239 w 317"/>
                    <a:gd name="T37" fmla="*/ 0 h 318"/>
                    <a:gd name="T38" fmla="*/ 239 w 317"/>
                    <a:gd name="T39" fmla="*/ 107 h 318"/>
                    <a:gd name="T40" fmla="*/ 317 w 317"/>
                    <a:gd name="T41" fmla="*/ 107 h 318"/>
                    <a:gd name="T42" fmla="*/ 239 w 317"/>
                    <a:gd name="T43" fmla="*/ 212 h 318"/>
                    <a:gd name="T44" fmla="*/ 317 w 317"/>
                    <a:gd name="T45" fmla="*/ 212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7" h="318">
                      <a:moveTo>
                        <a:pt x="91" y="135"/>
                      </a:moveTo>
                      <a:cubicBezTo>
                        <a:pt x="91" y="115"/>
                        <a:pt x="107" y="100"/>
                        <a:pt x="126" y="100"/>
                      </a:cubicBezTo>
                      <a:cubicBezTo>
                        <a:pt x="146" y="100"/>
                        <a:pt x="162" y="115"/>
                        <a:pt x="162" y="135"/>
                      </a:cubicBezTo>
                      <a:cubicBezTo>
                        <a:pt x="162" y="154"/>
                        <a:pt x="146" y="170"/>
                        <a:pt x="126" y="170"/>
                      </a:cubicBezTo>
                      <a:cubicBezTo>
                        <a:pt x="107" y="170"/>
                        <a:pt x="91" y="154"/>
                        <a:pt x="91" y="135"/>
                      </a:cubicBezTo>
                      <a:close/>
                      <a:moveTo>
                        <a:pt x="190" y="234"/>
                      </a:moveTo>
                      <a:cubicBezTo>
                        <a:pt x="190" y="198"/>
                        <a:pt x="161" y="170"/>
                        <a:pt x="126" y="170"/>
                      </a:cubicBezTo>
                      <a:cubicBezTo>
                        <a:pt x="92" y="170"/>
                        <a:pt x="63" y="198"/>
                        <a:pt x="63" y="234"/>
                      </a:cubicBezTo>
                      <a:moveTo>
                        <a:pt x="0" y="284"/>
                      </a:moveTo>
                      <a:cubicBezTo>
                        <a:pt x="0" y="303"/>
                        <a:pt x="15" y="318"/>
                        <a:pt x="34" y="318"/>
                      </a:cubicBezTo>
                      <a:cubicBezTo>
                        <a:pt x="283" y="318"/>
                        <a:pt x="283" y="318"/>
                        <a:pt x="283" y="318"/>
                      </a:cubicBezTo>
                      <a:cubicBezTo>
                        <a:pt x="301" y="318"/>
                        <a:pt x="317" y="303"/>
                        <a:pt x="317" y="284"/>
                      </a:cubicBezTo>
                      <a:cubicBezTo>
                        <a:pt x="317" y="35"/>
                        <a:pt x="317" y="35"/>
                        <a:pt x="317" y="35"/>
                      </a:cubicBezTo>
                      <a:cubicBezTo>
                        <a:pt x="317" y="16"/>
                        <a:pt x="301" y="1"/>
                        <a:pt x="283" y="1"/>
                      </a:cubicBezTo>
                      <a:cubicBezTo>
                        <a:pt x="34" y="1"/>
                        <a:pt x="34" y="1"/>
                        <a:pt x="34" y="1"/>
                      </a:cubicBezTo>
                      <a:cubicBezTo>
                        <a:pt x="15" y="1"/>
                        <a:pt x="0" y="16"/>
                        <a:pt x="0" y="35"/>
                      </a:cubicBezTo>
                      <a:lnTo>
                        <a:pt x="0" y="284"/>
                      </a:lnTo>
                      <a:close/>
                      <a:moveTo>
                        <a:pt x="239" y="318"/>
                      </a:moveTo>
                      <a:cubicBezTo>
                        <a:pt x="239" y="0"/>
                        <a:pt x="239" y="0"/>
                        <a:pt x="239" y="0"/>
                      </a:cubicBezTo>
                      <a:moveTo>
                        <a:pt x="239" y="107"/>
                      </a:moveTo>
                      <a:cubicBezTo>
                        <a:pt x="317" y="107"/>
                        <a:pt x="317" y="107"/>
                        <a:pt x="317" y="107"/>
                      </a:cubicBezTo>
                      <a:moveTo>
                        <a:pt x="239" y="212"/>
                      </a:moveTo>
                      <a:cubicBezTo>
                        <a:pt x="317" y="212"/>
                        <a:pt x="317" y="212"/>
                        <a:pt x="317" y="212"/>
                      </a:cubicBezTo>
                    </a:path>
                  </a:pathLst>
                </a:custGeom>
                <a:noFill/>
                <a:ln w="952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1" name="Group 60">
                <a:extLst>
                  <a:ext uri="{FF2B5EF4-FFF2-40B4-BE49-F238E27FC236}">
                    <a16:creationId xmlns:a16="http://schemas.microsoft.com/office/drawing/2014/main" id="{432D27AD-96D7-413C-B24A-6AE823EF46C7}"/>
                  </a:ext>
                </a:extLst>
              </p:cNvPr>
              <p:cNvGrpSpPr/>
              <p:nvPr/>
            </p:nvGrpSpPr>
            <p:grpSpPr>
              <a:xfrm>
                <a:off x="4909378" y="2039662"/>
                <a:ext cx="363171" cy="363169"/>
                <a:chOff x="4952196" y="1976770"/>
                <a:chExt cx="363171" cy="363169"/>
              </a:xfrm>
            </p:grpSpPr>
            <p:sp>
              <p:nvSpPr>
                <p:cNvPr id="102" name="Oval 101">
                  <a:extLst>
                    <a:ext uri="{FF2B5EF4-FFF2-40B4-BE49-F238E27FC236}">
                      <a16:creationId xmlns:a16="http://schemas.microsoft.com/office/drawing/2014/main" id="{62E986F1-2FF5-4D19-9963-293451109CAD}"/>
                    </a:ext>
                  </a:extLst>
                </p:cNvPr>
                <p:cNvSpPr/>
                <p:nvPr/>
              </p:nvSpPr>
              <p:spPr bwMode="auto">
                <a:xfrm>
                  <a:off x="4952196" y="1976770"/>
                  <a:ext cx="363171" cy="363169"/>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103" name="mail">
                  <a:extLst>
                    <a:ext uri="{FF2B5EF4-FFF2-40B4-BE49-F238E27FC236}">
                      <a16:creationId xmlns:a16="http://schemas.microsoft.com/office/drawing/2014/main" id="{6926F991-6D8C-46DF-83E5-77A57BAC95F1}"/>
                    </a:ext>
                  </a:extLst>
                </p:cNvPr>
                <p:cNvSpPr>
                  <a:spLocks noChangeAspect="1" noEditPoints="1"/>
                </p:cNvSpPr>
                <p:nvPr/>
              </p:nvSpPr>
              <p:spPr bwMode="auto">
                <a:xfrm>
                  <a:off x="5046560" y="2106023"/>
                  <a:ext cx="174439" cy="104665"/>
                </a:xfrm>
                <a:custGeom>
                  <a:avLst/>
                  <a:gdLst>
                    <a:gd name="T0" fmla="*/ 245 w 245"/>
                    <a:gd name="T1" fmla="*/ 75 h 147"/>
                    <a:gd name="T2" fmla="*/ 245 w 245"/>
                    <a:gd name="T3" fmla="*/ 147 h 147"/>
                    <a:gd name="T4" fmla="*/ 0 w 245"/>
                    <a:gd name="T5" fmla="*/ 147 h 147"/>
                    <a:gd name="T6" fmla="*/ 0 w 245"/>
                    <a:gd name="T7" fmla="*/ 0 h 147"/>
                    <a:gd name="T8" fmla="*/ 245 w 245"/>
                    <a:gd name="T9" fmla="*/ 0 h 147"/>
                    <a:gd name="T10" fmla="*/ 245 w 245"/>
                    <a:gd name="T11" fmla="*/ 75 h 147"/>
                    <a:gd name="T12" fmla="*/ 0 w 245"/>
                    <a:gd name="T13" fmla="*/ 0 h 147"/>
                    <a:gd name="T14" fmla="*/ 123 w 245"/>
                    <a:gd name="T15" fmla="*/ 73 h 147"/>
                    <a:gd name="T16" fmla="*/ 245 w 245"/>
                    <a:gd name="T17" fmla="*/ 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5" h="147">
                      <a:moveTo>
                        <a:pt x="245" y="75"/>
                      </a:moveTo>
                      <a:lnTo>
                        <a:pt x="245" y="147"/>
                      </a:lnTo>
                      <a:lnTo>
                        <a:pt x="0" y="147"/>
                      </a:lnTo>
                      <a:lnTo>
                        <a:pt x="0" y="0"/>
                      </a:lnTo>
                      <a:lnTo>
                        <a:pt x="245" y="0"/>
                      </a:lnTo>
                      <a:lnTo>
                        <a:pt x="245" y="75"/>
                      </a:lnTo>
                      <a:moveTo>
                        <a:pt x="0" y="0"/>
                      </a:moveTo>
                      <a:lnTo>
                        <a:pt x="123" y="73"/>
                      </a:lnTo>
                      <a:lnTo>
                        <a:pt x="245" y="0"/>
                      </a:lnTo>
                    </a:path>
                  </a:pathLst>
                </a:custGeom>
                <a:noFill/>
                <a:ln w="952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2" name="Group 61">
                <a:extLst>
                  <a:ext uri="{FF2B5EF4-FFF2-40B4-BE49-F238E27FC236}">
                    <a16:creationId xmlns:a16="http://schemas.microsoft.com/office/drawing/2014/main" id="{D8F68782-B54B-4B20-985C-DD0B6AB702BD}"/>
                  </a:ext>
                </a:extLst>
              </p:cNvPr>
              <p:cNvGrpSpPr/>
              <p:nvPr/>
            </p:nvGrpSpPr>
            <p:grpSpPr>
              <a:xfrm>
                <a:off x="4382259" y="3691181"/>
                <a:ext cx="559320" cy="559317"/>
                <a:chOff x="13761047" y="3611693"/>
                <a:chExt cx="632216" cy="632213"/>
              </a:xfrm>
              <a:solidFill>
                <a:srgbClr val="0078D4"/>
              </a:solidFill>
            </p:grpSpPr>
            <p:sp>
              <p:nvSpPr>
                <p:cNvPr id="100" name="Oval 99">
                  <a:extLst>
                    <a:ext uri="{FF2B5EF4-FFF2-40B4-BE49-F238E27FC236}">
                      <a16:creationId xmlns:a16="http://schemas.microsoft.com/office/drawing/2014/main" id="{1E312B5E-D1E9-4F4A-80F7-1DA84DED5807}"/>
                    </a:ext>
                  </a:extLst>
                </p:cNvPr>
                <p:cNvSpPr/>
                <p:nvPr/>
              </p:nvSpPr>
              <p:spPr bwMode="auto">
                <a:xfrm>
                  <a:off x="13761047" y="3611693"/>
                  <a:ext cx="632216" cy="632213"/>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101" name="calendar_4">
                  <a:extLst>
                    <a:ext uri="{FF2B5EF4-FFF2-40B4-BE49-F238E27FC236}">
                      <a16:creationId xmlns:a16="http://schemas.microsoft.com/office/drawing/2014/main" id="{8D6210B1-DB8C-4C98-9E53-5AECA644486A}"/>
                    </a:ext>
                  </a:extLst>
                </p:cNvPr>
                <p:cNvSpPr>
                  <a:spLocks noChangeAspect="1" noEditPoints="1"/>
                </p:cNvSpPr>
                <p:nvPr/>
              </p:nvSpPr>
              <p:spPr bwMode="auto">
                <a:xfrm>
                  <a:off x="13937413" y="3793787"/>
                  <a:ext cx="279483" cy="268026"/>
                </a:xfrm>
                <a:custGeom>
                  <a:avLst/>
                  <a:gdLst>
                    <a:gd name="T0" fmla="*/ 244 w 244"/>
                    <a:gd name="T1" fmla="*/ 135 h 234"/>
                    <a:gd name="T2" fmla="*/ 244 w 244"/>
                    <a:gd name="T3" fmla="*/ 234 h 234"/>
                    <a:gd name="T4" fmla="*/ 0 w 244"/>
                    <a:gd name="T5" fmla="*/ 234 h 234"/>
                    <a:gd name="T6" fmla="*/ 0 w 244"/>
                    <a:gd name="T7" fmla="*/ 24 h 234"/>
                    <a:gd name="T8" fmla="*/ 244 w 244"/>
                    <a:gd name="T9" fmla="*/ 24 h 234"/>
                    <a:gd name="T10" fmla="*/ 244 w 244"/>
                    <a:gd name="T11" fmla="*/ 135 h 234"/>
                    <a:gd name="T12" fmla="*/ 0 w 244"/>
                    <a:gd name="T13" fmla="*/ 72 h 234"/>
                    <a:gd name="T14" fmla="*/ 244 w 244"/>
                    <a:gd name="T15" fmla="*/ 72 h 234"/>
                    <a:gd name="T16" fmla="*/ 50 w 244"/>
                    <a:gd name="T17" fmla="*/ 0 h 234"/>
                    <a:gd name="T18" fmla="*/ 50 w 244"/>
                    <a:gd name="T19" fmla="*/ 50 h 234"/>
                    <a:gd name="T20" fmla="*/ 195 w 244"/>
                    <a:gd name="T21" fmla="*/ 0 h 234"/>
                    <a:gd name="T22" fmla="*/ 195 w 244"/>
                    <a:gd name="T23" fmla="*/ 50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4" h="234">
                      <a:moveTo>
                        <a:pt x="244" y="135"/>
                      </a:moveTo>
                      <a:lnTo>
                        <a:pt x="244" y="234"/>
                      </a:lnTo>
                      <a:lnTo>
                        <a:pt x="0" y="234"/>
                      </a:lnTo>
                      <a:lnTo>
                        <a:pt x="0" y="24"/>
                      </a:lnTo>
                      <a:lnTo>
                        <a:pt x="244" y="24"/>
                      </a:lnTo>
                      <a:lnTo>
                        <a:pt x="244" y="135"/>
                      </a:lnTo>
                      <a:moveTo>
                        <a:pt x="0" y="72"/>
                      </a:moveTo>
                      <a:lnTo>
                        <a:pt x="244" y="72"/>
                      </a:lnTo>
                      <a:moveTo>
                        <a:pt x="50" y="0"/>
                      </a:moveTo>
                      <a:lnTo>
                        <a:pt x="50" y="50"/>
                      </a:lnTo>
                      <a:moveTo>
                        <a:pt x="195" y="0"/>
                      </a:moveTo>
                      <a:lnTo>
                        <a:pt x="195" y="50"/>
                      </a:lnTo>
                    </a:path>
                  </a:pathLst>
                </a:custGeom>
                <a:noFill/>
                <a:ln w="1587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3" name="Group 62">
                <a:extLst>
                  <a:ext uri="{FF2B5EF4-FFF2-40B4-BE49-F238E27FC236}">
                    <a16:creationId xmlns:a16="http://schemas.microsoft.com/office/drawing/2014/main" id="{3E95FE9A-79C1-4DCE-91EE-91ACBB1C95AD}"/>
                  </a:ext>
                </a:extLst>
              </p:cNvPr>
              <p:cNvGrpSpPr>
                <a:grpSpLocks/>
              </p:cNvGrpSpPr>
              <p:nvPr/>
            </p:nvGrpSpPr>
            <p:grpSpPr>
              <a:xfrm>
                <a:off x="7110271" y="4023388"/>
                <a:ext cx="563733" cy="563732"/>
                <a:chOff x="13803529" y="3916500"/>
                <a:chExt cx="745835" cy="745835"/>
              </a:xfrm>
              <a:solidFill>
                <a:srgbClr val="0078D4"/>
              </a:solidFill>
            </p:grpSpPr>
            <p:sp>
              <p:nvSpPr>
                <p:cNvPr id="98" name="Oval 97">
                  <a:extLst>
                    <a:ext uri="{FF2B5EF4-FFF2-40B4-BE49-F238E27FC236}">
                      <a16:creationId xmlns:a16="http://schemas.microsoft.com/office/drawing/2014/main" id="{EF2074ED-C08B-4A13-AA3C-FC8FF86110F0}"/>
                    </a:ext>
                  </a:extLst>
                </p:cNvPr>
                <p:cNvSpPr/>
                <p:nvPr/>
              </p:nvSpPr>
              <p:spPr bwMode="auto">
                <a:xfrm>
                  <a:off x="13803529" y="3916500"/>
                  <a:ext cx="745835" cy="745835"/>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99" name="Freeform 5">
                  <a:extLst>
                    <a:ext uri="{FF2B5EF4-FFF2-40B4-BE49-F238E27FC236}">
                      <a16:creationId xmlns:a16="http://schemas.microsoft.com/office/drawing/2014/main" id="{167A86B1-8391-4612-97D1-8F3B6318471D}"/>
                    </a:ext>
                  </a:extLst>
                </p:cNvPr>
                <p:cNvSpPr>
                  <a:spLocks noEditPoints="1"/>
                </p:cNvSpPr>
                <p:nvPr/>
              </p:nvSpPr>
              <p:spPr bwMode="auto">
                <a:xfrm>
                  <a:off x="13998036" y="4138595"/>
                  <a:ext cx="356822" cy="301644"/>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1587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4" name="Group 63">
                <a:extLst>
                  <a:ext uri="{FF2B5EF4-FFF2-40B4-BE49-F238E27FC236}">
                    <a16:creationId xmlns:a16="http://schemas.microsoft.com/office/drawing/2014/main" id="{F46E7181-FE43-4085-8673-FC4CD9536051}"/>
                  </a:ext>
                </a:extLst>
              </p:cNvPr>
              <p:cNvGrpSpPr/>
              <p:nvPr/>
            </p:nvGrpSpPr>
            <p:grpSpPr>
              <a:xfrm>
                <a:off x="4186365" y="2753125"/>
                <a:ext cx="468106" cy="468106"/>
                <a:chOff x="3968201" y="2753125"/>
                <a:chExt cx="468106" cy="468106"/>
              </a:xfrm>
            </p:grpSpPr>
            <p:sp>
              <p:nvSpPr>
                <p:cNvPr id="96" name="Oval 95">
                  <a:extLst>
                    <a:ext uri="{FF2B5EF4-FFF2-40B4-BE49-F238E27FC236}">
                      <a16:creationId xmlns:a16="http://schemas.microsoft.com/office/drawing/2014/main" id="{52141838-C7E3-463A-9BF1-C7B18EBB1FE4}"/>
                    </a:ext>
                  </a:extLst>
                </p:cNvPr>
                <p:cNvSpPr/>
                <p:nvPr/>
              </p:nvSpPr>
              <p:spPr bwMode="auto">
                <a:xfrm>
                  <a:off x="3968201" y="2753125"/>
                  <a:ext cx="468106" cy="468106"/>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97" name="Freeform 5">
                  <a:extLst>
                    <a:ext uri="{FF2B5EF4-FFF2-40B4-BE49-F238E27FC236}">
                      <a16:creationId xmlns:a16="http://schemas.microsoft.com/office/drawing/2014/main" id="{6F5F5DF0-9901-4501-BBB8-335D42FFF719}"/>
                    </a:ext>
                  </a:extLst>
                </p:cNvPr>
                <p:cNvSpPr>
                  <a:spLocks noEditPoints="1"/>
                </p:cNvSpPr>
                <p:nvPr/>
              </p:nvSpPr>
              <p:spPr bwMode="auto">
                <a:xfrm>
                  <a:off x="4131735" y="2908395"/>
                  <a:ext cx="141025" cy="15757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5" name="Group 64">
                <a:extLst>
                  <a:ext uri="{FF2B5EF4-FFF2-40B4-BE49-F238E27FC236}">
                    <a16:creationId xmlns:a16="http://schemas.microsoft.com/office/drawing/2014/main" id="{0A60DE26-46E8-4FEE-8294-559FDCB3CC4A}"/>
                  </a:ext>
                </a:extLst>
              </p:cNvPr>
              <p:cNvGrpSpPr/>
              <p:nvPr/>
            </p:nvGrpSpPr>
            <p:grpSpPr>
              <a:xfrm>
                <a:off x="7508941" y="3291702"/>
                <a:ext cx="312044" cy="312044"/>
                <a:chOff x="13200683" y="3102397"/>
                <a:chExt cx="283224" cy="283224"/>
              </a:xfrm>
              <a:solidFill>
                <a:srgbClr val="0078D4"/>
              </a:solidFill>
            </p:grpSpPr>
            <p:sp>
              <p:nvSpPr>
                <p:cNvPr id="94" name="Oval 93">
                  <a:extLst>
                    <a:ext uri="{FF2B5EF4-FFF2-40B4-BE49-F238E27FC236}">
                      <a16:creationId xmlns:a16="http://schemas.microsoft.com/office/drawing/2014/main" id="{4F3250EE-73E5-4E58-8AFC-2E85DB0B5970}"/>
                    </a:ext>
                  </a:extLst>
                </p:cNvPr>
                <p:cNvSpPr/>
                <p:nvPr/>
              </p:nvSpPr>
              <p:spPr bwMode="auto">
                <a:xfrm>
                  <a:off x="13200683" y="3102397"/>
                  <a:ext cx="283224" cy="283224"/>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95" name="bag">
                  <a:extLst>
                    <a:ext uri="{FF2B5EF4-FFF2-40B4-BE49-F238E27FC236}">
                      <a16:creationId xmlns:a16="http://schemas.microsoft.com/office/drawing/2014/main" id="{7E716B75-415B-4D9B-A690-3A4ADD5CEA2B}"/>
                    </a:ext>
                  </a:extLst>
                </p:cNvPr>
                <p:cNvSpPr>
                  <a:spLocks noChangeAspect="1" noEditPoints="1"/>
                </p:cNvSpPr>
                <p:nvPr/>
              </p:nvSpPr>
              <p:spPr bwMode="auto">
                <a:xfrm>
                  <a:off x="13292075" y="3181615"/>
                  <a:ext cx="100441" cy="124789"/>
                </a:xfrm>
                <a:custGeom>
                  <a:avLst/>
                  <a:gdLst>
                    <a:gd name="T0" fmla="*/ 47 w 275"/>
                    <a:gd name="T1" fmla="*/ 91 h 340"/>
                    <a:gd name="T2" fmla="*/ 47 w 275"/>
                    <a:gd name="T3" fmla="*/ 57 h 340"/>
                    <a:gd name="T4" fmla="*/ 104 w 275"/>
                    <a:gd name="T5" fmla="*/ 0 h 340"/>
                    <a:gd name="T6" fmla="*/ 161 w 275"/>
                    <a:gd name="T7" fmla="*/ 57 h 340"/>
                    <a:gd name="T8" fmla="*/ 161 w 275"/>
                    <a:gd name="T9" fmla="*/ 91 h 340"/>
                    <a:gd name="T10" fmla="*/ 227 w 275"/>
                    <a:gd name="T11" fmla="*/ 91 h 340"/>
                    <a:gd name="T12" fmla="*/ 227 w 275"/>
                    <a:gd name="T13" fmla="*/ 57 h 340"/>
                    <a:gd name="T14" fmla="*/ 170 w 275"/>
                    <a:gd name="T15" fmla="*/ 0 h 340"/>
                    <a:gd name="T16" fmla="*/ 137 w 275"/>
                    <a:gd name="T17" fmla="*/ 11 h 340"/>
                    <a:gd name="T18" fmla="*/ 203 w 275"/>
                    <a:gd name="T19" fmla="*/ 91 h 340"/>
                    <a:gd name="T20" fmla="*/ 202 w 275"/>
                    <a:gd name="T21" fmla="*/ 303 h 340"/>
                    <a:gd name="T22" fmla="*/ 239 w 275"/>
                    <a:gd name="T23" fmla="*/ 340 h 340"/>
                    <a:gd name="T24" fmla="*/ 275 w 275"/>
                    <a:gd name="T25" fmla="*/ 303 h 340"/>
                    <a:gd name="T26" fmla="*/ 275 w 275"/>
                    <a:gd name="T27" fmla="*/ 91 h 340"/>
                    <a:gd name="T28" fmla="*/ 0 w 275"/>
                    <a:gd name="T29" fmla="*/ 91 h 340"/>
                    <a:gd name="T30" fmla="*/ 0 w 275"/>
                    <a:gd name="T31" fmla="*/ 303 h 340"/>
                    <a:gd name="T32" fmla="*/ 37 w 275"/>
                    <a:gd name="T33" fmla="*/ 340 h 340"/>
                    <a:gd name="T34" fmla="*/ 239 w 275"/>
                    <a:gd name="T35" fmla="*/ 34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 h="340">
                      <a:moveTo>
                        <a:pt x="47" y="91"/>
                      </a:moveTo>
                      <a:cubicBezTo>
                        <a:pt x="47" y="57"/>
                        <a:pt x="47" y="57"/>
                        <a:pt x="47" y="57"/>
                      </a:cubicBezTo>
                      <a:cubicBezTo>
                        <a:pt x="47" y="26"/>
                        <a:pt x="72" y="0"/>
                        <a:pt x="104" y="0"/>
                      </a:cubicBezTo>
                      <a:cubicBezTo>
                        <a:pt x="135" y="0"/>
                        <a:pt x="161" y="26"/>
                        <a:pt x="161" y="57"/>
                      </a:cubicBezTo>
                      <a:cubicBezTo>
                        <a:pt x="161" y="91"/>
                        <a:pt x="161" y="91"/>
                        <a:pt x="161" y="91"/>
                      </a:cubicBezTo>
                      <a:moveTo>
                        <a:pt x="227" y="91"/>
                      </a:moveTo>
                      <a:cubicBezTo>
                        <a:pt x="227" y="57"/>
                        <a:pt x="227" y="57"/>
                        <a:pt x="227" y="57"/>
                      </a:cubicBezTo>
                      <a:cubicBezTo>
                        <a:pt x="227" y="26"/>
                        <a:pt x="202" y="0"/>
                        <a:pt x="170" y="0"/>
                      </a:cubicBezTo>
                      <a:cubicBezTo>
                        <a:pt x="159" y="0"/>
                        <a:pt x="146" y="6"/>
                        <a:pt x="137" y="11"/>
                      </a:cubicBezTo>
                      <a:moveTo>
                        <a:pt x="203" y="91"/>
                      </a:moveTo>
                      <a:cubicBezTo>
                        <a:pt x="202" y="303"/>
                        <a:pt x="202" y="303"/>
                        <a:pt x="202" y="303"/>
                      </a:cubicBezTo>
                      <a:cubicBezTo>
                        <a:pt x="202" y="323"/>
                        <a:pt x="219" y="340"/>
                        <a:pt x="239" y="340"/>
                      </a:cubicBezTo>
                      <a:cubicBezTo>
                        <a:pt x="259" y="340"/>
                        <a:pt x="275" y="323"/>
                        <a:pt x="275" y="303"/>
                      </a:cubicBezTo>
                      <a:cubicBezTo>
                        <a:pt x="275" y="91"/>
                        <a:pt x="275" y="91"/>
                        <a:pt x="275" y="91"/>
                      </a:cubicBezTo>
                      <a:cubicBezTo>
                        <a:pt x="0" y="91"/>
                        <a:pt x="0" y="91"/>
                        <a:pt x="0" y="91"/>
                      </a:cubicBezTo>
                      <a:cubicBezTo>
                        <a:pt x="0" y="303"/>
                        <a:pt x="0" y="303"/>
                        <a:pt x="0" y="303"/>
                      </a:cubicBezTo>
                      <a:cubicBezTo>
                        <a:pt x="0" y="323"/>
                        <a:pt x="17" y="340"/>
                        <a:pt x="37" y="340"/>
                      </a:cubicBezTo>
                      <a:cubicBezTo>
                        <a:pt x="239" y="340"/>
                        <a:pt x="239" y="340"/>
                        <a:pt x="239" y="340"/>
                      </a:cubicBezTo>
                    </a:path>
                  </a:pathLst>
                </a:custGeom>
                <a:noFill/>
                <a:ln w="952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6" name="Group 65">
                <a:extLst>
                  <a:ext uri="{FF2B5EF4-FFF2-40B4-BE49-F238E27FC236}">
                    <a16:creationId xmlns:a16="http://schemas.microsoft.com/office/drawing/2014/main" id="{AFB8F827-3721-40EA-A17E-E20B13E6E732}"/>
                  </a:ext>
                </a:extLst>
              </p:cNvPr>
              <p:cNvGrpSpPr/>
              <p:nvPr/>
            </p:nvGrpSpPr>
            <p:grpSpPr>
              <a:xfrm>
                <a:off x="5990336" y="1448904"/>
                <a:ext cx="562085" cy="562085"/>
                <a:chOff x="11261807" y="3805936"/>
                <a:chExt cx="510172" cy="510172"/>
              </a:xfrm>
              <a:solidFill>
                <a:srgbClr val="0078D4"/>
              </a:solidFill>
            </p:grpSpPr>
            <p:sp>
              <p:nvSpPr>
                <p:cNvPr id="92" name="Oval 91">
                  <a:extLst>
                    <a:ext uri="{FF2B5EF4-FFF2-40B4-BE49-F238E27FC236}">
                      <a16:creationId xmlns:a16="http://schemas.microsoft.com/office/drawing/2014/main" id="{F5A29B7C-4FED-4500-96A0-5A818592749F}"/>
                    </a:ext>
                  </a:extLst>
                </p:cNvPr>
                <p:cNvSpPr/>
                <p:nvPr/>
              </p:nvSpPr>
              <p:spPr bwMode="auto">
                <a:xfrm>
                  <a:off x="11261807" y="3805936"/>
                  <a:ext cx="510172" cy="510172"/>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93" name="speech_5" title="Icon of two overlapping chat bubbles">
                  <a:extLst>
                    <a:ext uri="{FF2B5EF4-FFF2-40B4-BE49-F238E27FC236}">
                      <a16:creationId xmlns:a16="http://schemas.microsoft.com/office/drawing/2014/main" id="{FA038645-EE95-43FB-8822-B846CEBB8A09}"/>
                    </a:ext>
                  </a:extLst>
                </p:cNvPr>
                <p:cNvSpPr>
                  <a:spLocks noChangeAspect="1" noEditPoints="1"/>
                </p:cNvSpPr>
                <p:nvPr/>
              </p:nvSpPr>
              <p:spPr bwMode="auto">
                <a:xfrm>
                  <a:off x="11396869" y="3973526"/>
                  <a:ext cx="240049" cy="187693"/>
                </a:xfrm>
                <a:custGeom>
                  <a:avLst/>
                  <a:gdLst>
                    <a:gd name="T0" fmla="*/ 167 w 243"/>
                    <a:gd name="T1" fmla="*/ 56 h 190"/>
                    <a:gd name="T2" fmla="*/ 167 w 243"/>
                    <a:gd name="T3" fmla="*/ 114 h 190"/>
                    <a:gd name="T4" fmla="*/ 60 w 243"/>
                    <a:gd name="T5" fmla="*/ 114 h 190"/>
                    <a:gd name="T6" fmla="*/ 21 w 243"/>
                    <a:gd name="T7" fmla="*/ 155 h 190"/>
                    <a:gd name="T8" fmla="*/ 21 w 243"/>
                    <a:gd name="T9" fmla="*/ 114 h 190"/>
                    <a:gd name="T10" fmla="*/ 0 w 243"/>
                    <a:gd name="T11" fmla="*/ 114 h 190"/>
                    <a:gd name="T12" fmla="*/ 0 w 243"/>
                    <a:gd name="T13" fmla="*/ 0 h 190"/>
                    <a:gd name="T14" fmla="*/ 167 w 243"/>
                    <a:gd name="T15" fmla="*/ 0 h 190"/>
                    <a:gd name="T16" fmla="*/ 167 w 243"/>
                    <a:gd name="T17" fmla="*/ 56 h 190"/>
                    <a:gd name="T18" fmla="*/ 77 w 243"/>
                    <a:gd name="T19" fmla="*/ 114 h 190"/>
                    <a:gd name="T20" fmla="*/ 77 w 243"/>
                    <a:gd name="T21" fmla="*/ 150 h 190"/>
                    <a:gd name="T22" fmla="*/ 183 w 243"/>
                    <a:gd name="T23" fmla="*/ 150 h 190"/>
                    <a:gd name="T24" fmla="*/ 222 w 243"/>
                    <a:gd name="T25" fmla="*/ 190 h 190"/>
                    <a:gd name="T26" fmla="*/ 222 w 243"/>
                    <a:gd name="T27" fmla="*/ 150 h 190"/>
                    <a:gd name="T28" fmla="*/ 243 w 243"/>
                    <a:gd name="T29" fmla="*/ 150 h 190"/>
                    <a:gd name="T30" fmla="*/ 243 w 243"/>
                    <a:gd name="T31" fmla="*/ 36 h 190"/>
                    <a:gd name="T32" fmla="*/ 167 w 243"/>
                    <a:gd name="T33" fmla="*/ 3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3" h="190">
                      <a:moveTo>
                        <a:pt x="167" y="56"/>
                      </a:moveTo>
                      <a:lnTo>
                        <a:pt x="167" y="114"/>
                      </a:lnTo>
                      <a:lnTo>
                        <a:pt x="60" y="114"/>
                      </a:lnTo>
                      <a:lnTo>
                        <a:pt x="21" y="155"/>
                      </a:lnTo>
                      <a:lnTo>
                        <a:pt x="21" y="114"/>
                      </a:lnTo>
                      <a:lnTo>
                        <a:pt x="0" y="114"/>
                      </a:lnTo>
                      <a:lnTo>
                        <a:pt x="0" y="0"/>
                      </a:lnTo>
                      <a:lnTo>
                        <a:pt x="167" y="0"/>
                      </a:lnTo>
                      <a:lnTo>
                        <a:pt x="167" y="56"/>
                      </a:lnTo>
                      <a:moveTo>
                        <a:pt x="77" y="114"/>
                      </a:moveTo>
                      <a:lnTo>
                        <a:pt x="77" y="150"/>
                      </a:lnTo>
                      <a:lnTo>
                        <a:pt x="183" y="150"/>
                      </a:lnTo>
                      <a:lnTo>
                        <a:pt x="222" y="190"/>
                      </a:lnTo>
                      <a:lnTo>
                        <a:pt x="222" y="150"/>
                      </a:lnTo>
                      <a:lnTo>
                        <a:pt x="243" y="150"/>
                      </a:lnTo>
                      <a:lnTo>
                        <a:pt x="243" y="36"/>
                      </a:lnTo>
                      <a:lnTo>
                        <a:pt x="167" y="36"/>
                      </a:lnTo>
                    </a:path>
                  </a:pathLst>
                </a:custGeom>
                <a:noFill/>
                <a:ln w="12700"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7" name="Group 66">
                <a:extLst>
                  <a:ext uri="{FF2B5EF4-FFF2-40B4-BE49-F238E27FC236}">
                    <a16:creationId xmlns:a16="http://schemas.microsoft.com/office/drawing/2014/main" id="{B7A7DF2E-509F-43A5-B558-2AAC6D386401}"/>
                  </a:ext>
                </a:extLst>
              </p:cNvPr>
              <p:cNvGrpSpPr/>
              <p:nvPr/>
            </p:nvGrpSpPr>
            <p:grpSpPr>
              <a:xfrm>
                <a:off x="7109285" y="2127539"/>
                <a:ext cx="625586" cy="625586"/>
                <a:chOff x="10942964" y="2551492"/>
                <a:chExt cx="567807" cy="567807"/>
              </a:xfrm>
              <a:solidFill>
                <a:srgbClr val="0078D4"/>
              </a:solidFill>
            </p:grpSpPr>
            <p:sp>
              <p:nvSpPr>
                <p:cNvPr id="90" name="Oval 89">
                  <a:extLst>
                    <a:ext uri="{FF2B5EF4-FFF2-40B4-BE49-F238E27FC236}">
                      <a16:creationId xmlns:a16="http://schemas.microsoft.com/office/drawing/2014/main" id="{EB52CA64-8246-4CCF-9D4B-2A22397AC55E}"/>
                    </a:ext>
                  </a:extLst>
                </p:cNvPr>
                <p:cNvSpPr/>
                <p:nvPr/>
              </p:nvSpPr>
              <p:spPr bwMode="auto">
                <a:xfrm>
                  <a:off x="10942964" y="2551492"/>
                  <a:ext cx="567807" cy="567807"/>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91" name="graph_9" title="Icon of a line chart with connected circles at varying points">
                  <a:extLst>
                    <a:ext uri="{FF2B5EF4-FFF2-40B4-BE49-F238E27FC236}">
                      <a16:creationId xmlns:a16="http://schemas.microsoft.com/office/drawing/2014/main" id="{A1EB2260-0510-4F99-BA25-52AA4D196465}"/>
                    </a:ext>
                  </a:extLst>
                </p:cNvPr>
                <p:cNvSpPr>
                  <a:spLocks noChangeAspect="1" noEditPoints="1"/>
                </p:cNvSpPr>
                <p:nvPr/>
              </p:nvSpPr>
              <p:spPr bwMode="auto">
                <a:xfrm>
                  <a:off x="11120074" y="2709141"/>
                  <a:ext cx="251687" cy="227108"/>
                </a:xfrm>
                <a:custGeom>
                  <a:avLst/>
                  <a:gdLst>
                    <a:gd name="T0" fmla="*/ 352 w 352"/>
                    <a:gd name="T1" fmla="*/ 318 h 318"/>
                    <a:gd name="T2" fmla="*/ 0 w 352"/>
                    <a:gd name="T3" fmla="*/ 318 h 318"/>
                    <a:gd name="T4" fmla="*/ 0 w 352"/>
                    <a:gd name="T5" fmla="*/ 0 h 318"/>
                    <a:gd name="T6" fmla="*/ 266 w 352"/>
                    <a:gd name="T7" fmla="*/ 105 h 318"/>
                    <a:gd name="T8" fmla="*/ 286 w 352"/>
                    <a:gd name="T9" fmla="*/ 126 h 318"/>
                    <a:gd name="T10" fmla="*/ 307 w 352"/>
                    <a:gd name="T11" fmla="*/ 105 h 318"/>
                    <a:gd name="T12" fmla="*/ 286 w 352"/>
                    <a:gd name="T13" fmla="*/ 84 h 318"/>
                    <a:gd name="T14" fmla="*/ 266 w 352"/>
                    <a:gd name="T15" fmla="*/ 105 h 318"/>
                    <a:gd name="T16" fmla="*/ 57 w 352"/>
                    <a:gd name="T17" fmla="*/ 252 h 318"/>
                    <a:gd name="T18" fmla="*/ 100 w 352"/>
                    <a:gd name="T19" fmla="*/ 188 h 318"/>
                    <a:gd name="T20" fmla="*/ 200 w 352"/>
                    <a:gd name="T21" fmla="*/ 205 h 318"/>
                    <a:gd name="T22" fmla="*/ 134 w 352"/>
                    <a:gd name="T23" fmla="*/ 181 h 318"/>
                    <a:gd name="T24" fmla="*/ 236 w 352"/>
                    <a:gd name="T25" fmla="*/ 187 h 318"/>
                    <a:gd name="T26" fmla="*/ 276 w 352"/>
                    <a:gd name="T27" fmla="*/ 123 h 318"/>
                    <a:gd name="T28" fmla="*/ 200 w 352"/>
                    <a:gd name="T29" fmla="*/ 201 h 318"/>
                    <a:gd name="T30" fmla="*/ 221 w 352"/>
                    <a:gd name="T31" fmla="*/ 222 h 318"/>
                    <a:gd name="T32" fmla="*/ 241 w 352"/>
                    <a:gd name="T33" fmla="*/ 201 h 318"/>
                    <a:gd name="T34" fmla="*/ 221 w 352"/>
                    <a:gd name="T35" fmla="*/ 180 h 318"/>
                    <a:gd name="T36" fmla="*/ 200 w 352"/>
                    <a:gd name="T37" fmla="*/ 201 h 318"/>
                    <a:gd name="T38" fmla="*/ 200 w 352"/>
                    <a:gd name="T39" fmla="*/ 201 h 318"/>
                    <a:gd name="T40" fmla="*/ 94 w 352"/>
                    <a:gd name="T41" fmla="*/ 174 h 318"/>
                    <a:gd name="T42" fmla="*/ 115 w 352"/>
                    <a:gd name="T43" fmla="*/ 194 h 318"/>
                    <a:gd name="T44" fmla="*/ 136 w 352"/>
                    <a:gd name="T45" fmla="*/ 174 h 318"/>
                    <a:gd name="T46" fmla="*/ 115 w 352"/>
                    <a:gd name="T47" fmla="*/ 153 h 318"/>
                    <a:gd name="T48" fmla="*/ 94 w 352"/>
                    <a:gd name="T49" fmla="*/ 174 h 318"/>
                    <a:gd name="T50" fmla="*/ 94 w 352"/>
                    <a:gd name="T51" fmla="*/ 174 h 318"/>
                    <a:gd name="T52" fmla="*/ 25 w 352"/>
                    <a:gd name="T53" fmla="*/ 269 h 318"/>
                    <a:gd name="T54" fmla="*/ 46 w 352"/>
                    <a:gd name="T55" fmla="*/ 289 h 318"/>
                    <a:gd name="T56" fmla="*/ 66 w 352"/>
                    <a:gd name="T57" fmla="*/ 269 h 318"/>
                    <a:gd name="T58" fmla="*/ 46 w 352"/>
                    <a:gd name="T59" fmla="*/ 248 h 318"/>
                    <a:gd name="T60" fmla="*/ 25 w 352"/>
                    <a:gd name="T61" fmla="*/ 269 h 318"/>
                    <a:gd name="T62" fmla="*/ 25 w 352"/>
                    <a:gd name="T63" fmla="*/ 269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52" h="318">
                      <a:moveTo>
                        <a:pt x="352" y="318"/>
                      </a:moveTo>
                      <a:cubicBezTo>
                        <a:pt x="0" y="318"/>
                        <a:pt x="0" y="318"/>
                        <a:pt x="0" y="318"/>
                      </a:cubicBezTo>
                      <a:cubicBezTo>
                        <a:pt x="0" y="0"/>
                        <a:pt x="0" y="0"/>
                        <a:pt x="0" y="0"/>
                      </a:cubicBezTo>
                      <a:moveTo>
                        <a:pt x="266" y="105"/>
                      </a:moveTo>
                      <a:cubicBezTo>
                        <a:pt x="266" y="116"/>
                        <a:pt x="275" y="126"/>
                        <a:pt x="286" y="126"/>
                      </a:cubicBezTo>
                      <a:cubicBezTo>
                        <a:pt x="298" y="126"/>
                        <a:pt x="307" y="116"/>
                        <a:pt x="307" y="105"/>
                      </a:cubicBezTo>
                      <a:cubicBezTo>
                        <a:pt x="307" y="93"/>
                        <a:pt x="298" y="84"/>
                        <a:pt x="286" y="84"/>
                      </a:cubicBezTo>
                      <a:cubicBezTo>
                        <a:pt x="275" y="84"/>
                        <a:pt x="266" y="93"/>
                        <a:pt x="266" y="105"/>
                      </a:cubicBezTo>
                      <a:close/>
                      <a:moveTo>
                        <a:pt x="57" y="252"/>
                      </a:moveTo>
                      <a:cubicBezTo>
                        <a:pt x="100" y="188"/>
                        <a:pt x="100" y="188"/>
                        <a:pt x="100" y="188"/>
                      </a:cubicBezTo>
                      <a:moveTo>
                        <a:pt x="200" y="205"/>
                      </a:moveTo>
                      <a:cubicBezTo>
                        <a:pt x="134" y="181"/>
                        <a:pt x="134" y="181"/>
                        <a:pt x="134" y="181"/>
                      </a:cubicBezTo>
                      <a:moveTo>
                        <a:pt x="236" y="187"/>
                      </a:moveTo>
                      <a:cubicBezTo>
                        <a:pt x="276" y="123"/>
                        <a:pt x="276" y="123"/>
                        <a:pt x="276" y="123"/>
                      </a:cubicBezTo>
                      <a:moveTo>
                        <a:pt x="200" y="201"/>
                      </a:moveTo>
                      <a:cubicBezTo>
                        <a:pt x="200" y="213"/>
                        <a:pt x="209" y="222"/>
                        <a:pt x="221" y="222"/>
                      </a:cubicBezTo>
                      <a:cubicBezTo>
                        <a:pt x="232" y="222"/>
                        <a:pt x="241" y="213"/>
                        <a:pt x="241" y="201"/>
                      </a:cubicBezTo>
                      <a:cubicBezTo>
                        <a:pt x="241" y="190"/>
                        <a:pt x="232" y="180"/>
                        <a:pt x="221" y="180"/>
                      </a:cubicBezTo>
                      <a:cubicBezTo>
                        <a:pt x="209" y="180"/>
                        <a:pt x="200" y="190"/>
                        <a:pt x="200" y="201"/>
                      </a:cubicBezTo>
                      <a:cubicBezTo>
                        <a:pt x="200" y="201"/>
                        <a:pt x="200" y="201"/>
                        <a:pt x="200" y="201"/>
                      </a:cubicBezTo>
                      <a:moveTo>
                        <a:pt x="94" y="174"/>
                      </a:moveTo>
                      <a:cubicBezTo>
                        <a:pt x="94" y="185"/>
                        <a:pt x="104" y="194"/>
                        <a:pt x="115" y="194"/>
                      </a:cubicBezTo>
                      <a:cubicBezTo>
                        <a:pt x="127" y="194"/>
                        <a:pt x="136" y="185"/>
                        <a:pt x="136" y="174"/>
                      </a:cubicBezTo>
                      <a:cubicBezTo>
                        <a:pt x="136" y="162"/>
                        <a:pt x="127" y="153"/>
                        <a:pt x="115" y="153"/>
                      </a:cubicBezTo>
                      <a:cubicBezTo>
                        <a:pt x="104" y="153"/>
                        <a:pt x="94" y="162"/>
                        <a:pt x="94" y="174"/>
                      </a:cubicBezTo>
                      <a:cubicBezTo>
                        <a:pt x="94" y="174"/>
                        <a:pt x="94" y="174"/>
                        <a:pt x="94" y="174"/>
                      </a:cubicBezTo>
                      <a:moveTo>
                        <a:pt x="25" y="269"/>
                      </a:moveTo>
                      <a:cubicBezTo>
                        <a:pt x="25" y="280"/>
                        <a:pt x="34" y="289"/>
                        <a:pt x="46" y="289"/>
                      </a:cubicBezTo>
                      <a:cubicBezTo>
                        <a:pt x="57" y="289"/>
                        <a:pt x="66" y="280"/>
                        <a:pt x="66" y="269"/>
                      </a:cubicBezTo>
                      <a:cubicBezTo>
                        <a:pt x="66" y="257"/>
                        <a:pt x="57" y="248"/>
                        <a:pt x="46" y="248"/>
                      </a:cubicBezTo>
                      <a:cubicBezTo>
                        <a:pt x="34" y="248"/>
                        <a:pt x="25" y="257"/>
                        <a:pt x="25" y="269"/>
                      </a:cubicBezTo>
                      <a:cubicBezTo>
                        <a:pt x="25" y="269"/>
                        <a:pt x="25" y="269"/>
                        <a:pt x="25" y="269"/>
                      </a:cubicBezTo>
                    </a:path>
                  </a:pathLst>
                </a:custGeom>
                <a:noFill/>
                <a:ln w="1587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sp>
            <p:nvSpPr>
              <p:cNvPr id="68" name="Oval 67">
                <a:extLst>
                  <a:ext uri="{FF2B5EF4-FFF2-40B4-BE49-F238E27FC236}">
                    <a16:creationId xmlns:a16="http://schemas.microsoft.com/office/drawing/2014/main" id="{3D6B5318-434F-4242-A844-963653CBC8BE}"/>
                  </a:ext>
                </a:extLst>
              </p:cNvPr>
              <p:cNvSpPr/>
              <p:nvPr/>
            </p:nvSpPr>
            <p:spPr bwMode="auto">
              <a:xfrm>
                <a:off x="6465434" y="5221155"/>
                <a:ext cx="173974" cy="173974"/>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69" name="Oval 68">
                <a:extLst>
                  <a:ext uri="{FF2B5EF4-FFF2-40B4-BE49-F238E27FC236}">
                    <a16:creationId xmlns:a16="http://schemas.microsoft.com/office/drawing/2014/main" id="{CBD50E63-3155-4D08-B872-246DC2CF58F9}"/>
                  </a:ext>
                </a:extLst>
              </p:cNvPr>
              <p:cNvSpPr/>
              <p:nvPr/>
            </p:nvSpPr>
            <p:spPr bwMode="auto">
              <a:xfrm>
                <a:off x="7048063" y="1723835"/>
                <a:ext cx="122443" cy="122443"/>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70" name="Oval 69">
                <a:extLst>
                  <a:ext uri="{FF2B5EF4-FFF2-40B4-BE49-F238E27FC236}">
                    <a16:creationId xmlns:a16="http://schemas.microsoft.com/office/drawing/2014/main" id="{4C1F5313-7C22-461D-8C01-7D0C9AF04084}"/>
                  </a:ext>
                </a:extLst>
              </p:cNvPr>
              <p:cNvSpPr/>
              <p:nvPr/>
            </p:nvSpPr>
            <p:spPr bwMode="auto">
              <a:xfrm>
                <a:off x="4655490" y="4598005"/>
                <a:ext cx="122443" cy="122443"/>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cxnSp>
            <p:nvCxnSpPr>
              <p:cNvPr id="71" name="Straight Connector 70">
                <a:extLst>
                  <a:ext uri="{FF2B5EF4-FFF2-40B4-BE49-F238E27FC236}">
                    <a16:creationId xmlns:a16="http://schemas.microsoft.com/office/drawing/2014/main" id="{95198740-59EB-44D5-BE6C-6845D05FED92}"/>
                  </a:ext>
                </a:extLst>
              </p:cNvPr>
              <p:cNvCxnSpPr>
                <a:cxnSpLocks/>
                <a:stCxn id="94" idx="2"/>
                <a:endCxn id="96" idx="6"/>
              </p:cNvCxnSpPr>
              <p:nvPr/>
            </p:nvCxnSpPr>
            <p:spPr>
              <a:xfrm flipH="1" flipV="1">
                <a:off x="4654471" y="2987179"/>
                <a:ext cx="2854470" cy="460545"/>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2" name="Straight Connector 71">
                <a:extLst>
                  <a:ext uri="{FF2B5EF4-FFF2-40B4-BE49-F238E27FC236}">
                    <a16:creationId xmlns:a16="http://schemas.microsoft.com/office/drawing/2014/main" id="{1DF7C68A-F3CD-492E-B561-5AB996085BA9}"/>
                  </a:ext>
                </a:extLst>
              </p:cNvPr>
              <p:cNvCxnSpPr>
                <a:cxnSpLocks/>
                <a:stCxn id="96" idx="4"/>
                <a:endCxn id="100" idx="0"/>
              </p:cNvCxnSpPr>
              <p:nvPr/>
            </p:nvCxnSpPr>
            <p:spPr>
              <a:xfrm>
                <a:off x="4420418" y="3221231"/>
                <a:ext cx="241501" cy="46995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3" name="Straight Connector 72">
                <a:extLst>
                  <a:ext uri="{FF2B5EF4-FFF2-40B4-BE49-F238E27FC236}">
                    <a16:creationId xmlns:a16="http://schemas.microsoft.com/office/drawing/2014/main" id="{D9A0EC78-4268-4323-A8FA-0012E4A6F88C}"/>
                  </a:ext>
                </a:extLst>
              </p:cNvPr>
              <p:cNvCxnSpPr>
                <a:stCxn id="96" idx="7"/>
                <a:endCxn id="102" idx="3"/>
              </p:cNvCxnSpPr>
              <p:nvPr/>
            </p:nvCxnSpPr>
            <p:spPr>
              <a:xfrm flipV="1">
                <a:off x="4585918" y="2349646"/>
                <a:ext cx="376645" cy="472032"/>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4" name="Straight Connector 73">
                <a:extLst>
                  <a:ext uri="{FF2B5EF4-FFF2-40B4-BE49-F238E27FC236}">
                    <a16:creationId xmlns:a16="http://schemas.microsoft.com/office/drawing/2014/main" id="{BF9A1B1A-786F-48F6-BB4A-56D6EA6F0FBA}"/>
                  </a:ext>
                </a:extLst>
              </p:cNvPr>
              <p:cNvCxnSpPr>
                <a:stCxn id="100" idx="4"/>
                <a:endCxn id="70" idx="0"/>
              </p:cNvCxnSpPr>
              <p:nvPr/>
            </p:nvCxnSpPr>
            <p:spPr>
              <a:xfrm>
                <a:off x="4661919" y="4250498"/>
                <a:ext cx="54793" cy="347507"/>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5" name="Straight Connector 74">
                <a:extLst>
                  <a:ext uri="{FF2B5EF4-FFF2-40B4-BE49-F238E27FC236}">
                    <a16:creationId xmlns:a16="http://schemas.microsoft.com/office/drawing/2014/main" id="{FFD1272C-056F-4680-8889-65FF71304002}"/>
                  </a:ext>
                </a:extLst>
              </p:cNvPr>
              <p:cNvCxnSpPr>
                <a:stCxn id="100" idx="6"/>
                <a:endCxn id="98" idx="2"/>
              </p:cNvCxnSpPr>
              <p:nvPr/>
            </p:nvCxnSpPr>
            <p:spPr>
              <a:xfrm>
                <a:off x="4941579" y="3970840"/>
                <a:ext cx="2168692" cy="334414"/>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6" name="Straight Connector 75">
                <a:extLst>
                  <a:ext uri="{FF2B5EF4-FFF2-40B4-BE49-F238E27FC236}">
                    <a16:creationId xmlns:a16="http://schemas.microsoft.com/office/drawing/2014/main" id="{0617886C-C5B3-4E48-A5DC-BB86E07B521E}"/>
                  </a:ext>
                </a:extLst>
              </p:cNvPr>
              <p:cNvCxnSpPr>
                <a:stCxn id="100" idx="7"/>
              </p:cNvCxnSpPr>
              <p:nvPr/>
            </p:nvCxnSpPr>
            <p:spPr>
              <a:xfrm flipV="1">
                <a:off x="4859668" y="2015142"/>
                <a:ext cx="1411710" cy="1757949"/>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7" name="Straight Connector 76">
                <a:extLst>
                  <a:ext uri="{FF2B5EF4-FFF2-40B4-BE49-F238E27FC236}">
                    <a16:creationId xmlns:a16="http://schemas.microsoft.com/office/drawing/2014/main" id="{6C0C75D2-874F-46B4-A0ED-51F55A30962A}"/>
                  </a:ext>
                </a:extLst>
              </p:cNvPr>
              <p:cNvCxnSpPr>
                <a:stCxn id="102" idx="5"/>
                <a:endCxn id="90" idx="2"/>
              </p:cNvCxnSpPr>
              <p:nvPr/>
            </p:nvCxnSpPr>
            <p:spPr>
              <a:xfrm>
                <a:off x="5219364" y="2349646"/>
                <a:ext cx="1889921" cy="90686"/>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8" name="Straight Connector 77">
                <a:extLst>
                  <a:ext uri="{FF2B5EF4-FFF2-40B4-BE49-F238E27FC236}">
                    <a16:creationId xmlns:a16="http://schemas.microsoft.com/office/drawing/2014/main" id="{7D51A337-BB80-4C11-AC25-BF7CA5D4F886}"/>
                  </a:ext>
                </a:extLst>
              </p:cNvPr>
              <p:cNvCxnSpPr>
                <a:stCxn id="92" idx="6"/>
                <a:endCxn id="69" idx="2"/>
              </p:cNvCxnSpPr>
              <p:nvPr/>
            </p:nvCxnSpPr>
            <p:spPr>
              <a:xfrm>
                <a:off x="6552421" y="1729947"/>
                <a:ext cx="495642" cy="5511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9" name="Straight Connector 78">
                <a:extLst>
                  <a:ext uri="{FF2B5EF4-FFF2-40B4-BE49-F238E27FC236}">
                    <a16:creationId xmlns:a16="http://schemas.microsoft.com/office/drawing/2014/main" id="{8C1BE9B6-08CF-432C-B6AE-2CF016999E65}"/>
                  </a:ext>
                </a:extLst>
              </p:cNvPr>
              <p:cNvCxnSpPr>
                <a:cxnSpLocks/>
                <a:stCxn id="92" idx="2"/>
                <a:endCxn id="96" idx="6"/>
              </p:cNvCxnSpPr>
              <p:nvPr/>
            </p:nvCxnSpPr>
            <p:spPr>
              <a:xfrm flipH="1">
                <a:off x="4654471" y="1729946"/>
                <a:ext cx="1335865" cy="1257232"/>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0" name="Straight Connector 79">
                <a:extLst>
                  <a:ext uri="{FF2B5EF4-FFF2-40B4-BE49-F238E27FC236}">
                    <a16:creationId xmlns:a16="http://schemas.microsoft.com/office/drawing/2014/main" id="{33D32805-AC5A-478F-BE2A-D10AF94BF07B}"/>
                  </a:ext>
                </a:extLst>
              </p:cNvPr>
              <p:cNvCxnSpPr>
                <a:stCxn id="102" idx="4"/>
                <a:endCxn id="98" idx="1"/>
              </p:cNvCxnSpPr>
              <p:nvPr/>
            </p:nvCxnSpPr>
            <p:spPr>
              <a:xfrm>
                <a:off x="5090964" y="2402831"/>
                <a:ext cx="2101864" cy="1703114"/>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1" name="Straight Connector 80">
                <a:extLst>
                  <a:ext uri="{FF2B5EF4-FFF2-40B4-BE49-F238E27FC236}">
                    <a16:creationId xmlns:a16="http://schemas.microsoft.com/office/drawing/2014/main" id="{EFB3CE72-0DBF-44C6-A4B2-EB963DC695A7}"/>
                  </a:ext>
                </a:extLst>
              </p:cNvPr>
              <p:cNvCxnSpPr>
                <a:stCxn id="90" idx="4"/>
                <a:endCxn id="94" idx="0"/>
              </p:cNvCxnSpPr>
              <p:nvPr/>
            </p:nvCxnSpPr>
            <p:spPr>
              <a:xfrm>
                <a:off x="7422078" y="2753125"/>
                <a:ext cx="242885" cy="538577"/>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2" name="Straight Connector 81">
                <a:extLst>
                  <a:ext uri="{FF2B5EF4-FFF2-40B4-BE49-F238E27FC236}">
                    <a16:creationId xmlns:a16="http://schemas.microsoft.com/office/drawing/2014/main" id="{1E2C34EC-BF8D-4F63-8D73-AB266773B21F}"/>
                  </a:ext>
                </a:extLst>
              </p:cNvPr>
              <p:cNvCxnSpPr>
                <a:stCxn id="90" idx="3"/>
                <a:endCxn id="68" idx="0"/>
              </p:cNvCxnSpPr>
              <p:nvPr/>
            </p:nvCxnSpPr>
            <p:spPr>
              <a:xfrm flipH="1">
                <a:off x="6552421" y="2661510"/>
                <a:ext cx="648479" cy="2559645"/>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3" name="Straight Connector 82">
                <a:extLst>
                  <a:ext uri="{FF2B5EF4-FFF2-40B4-BE49-F238E27FC236}">
                    <a16:creationId xmlns:a16="http://schemas.microsoft.com/office/drawing/2014/main" id="{44FA4A64-BD49-4920-9520-2E3BFD939245}"/>
                  </a:ext>
                </a:extLst>
              </p:cNvPr>
              <p:cNvCxnSpPr>
                <a:stCxn id="92" idx="5"/>
                <a:endCxn id="90" idx="1"/>
              </p:cNvCxnSpPr>
              <p:nvPr/>
            </p:nvCxnSpPr>
            <p:spPr>
              <a:xfrm>
                <a:off x="6470106" y="1928674"/>
                <a:ext cx="730794" cy="29048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4" name="Straight Connector 83">
                <a:extLst>
                  <a:ext uri="{FF2B5EF4-FFF2-40B4-BE49-F238E27FC236}">
                    <a16:creationId xmlns:a16="http://schemas.microsoft.com/office/drawing/2014/main" id="{8BCB41AE-88CF-4B3F-8644-DE07D940B74B}"/>
                  </a:ext>
                </a:extLst>
              </p:cNvPr>
              <p:cNvCxnSpPr>
                <a:stCxn id="92" idx="3"/>
                <a:endCxn id="104" idx="0"/>
              </p:cNvCxnSpPr>
              <p:nvPr/>
            </p:nvCxnSpPr>
            <p:spPr>
              <a:xfrm flipH="1">
                <a:off x="5672361" y="1928674"/>
                <a:ext cx="400290" cy="2476861"/>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5" name="Straight Connector 84">
                <a:extLst>
                  <a:ext uri="{FF2B5EF4-FFF2-40B4-BE49-F238E27FC236}">
                    <a16:creationId xmlns:a16="http://schemas.microsoft.com/office/drawing/2014/main" id="{4D182482-D59F-4C40-9761-46C87C6A2D4D}"/>
                  </a:ext>
                </a:extLst>
              </p:cNvPr>
              <p:cNvCxnSpPr>
                <a:stCxn id="100" idx="5"/>
                <a:endCxn id="104" idx="2"/>
              </p:cNvCxnSpPr>
              <p:nvPr/>
            </p:nvCxnSpPr>
            <p:spPr>
              <a:xfrm>
                <a:off x="4859668" y="4168588"/>
                <a:ext cx="631107" cy="418532"/>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6" name="Straight Connector 85">
                <a:extLst>
                  <a:ext uri="{FF2B5EF4-FFF2-40B4-BE49-F238E27FC236}">
                    <a16:creationId xmlns:a16="http://schemas.microsoft.com/office/drawing/2014/main" id="{B3B9411E-429A-4738-B96B-63D1D7F37247}"/>
                  </a:ext>
                </a:extLst>
              </p:cNvPr>
              <p:cNvCxnSpPr>
                <a:stCxn id="98" idx="3"/>
                <a:endCxn id="68" idx="7"/>
              </p:cNvCxnSpPr>
              <p:nvPr/>
            </p:nvCxnSpPr>
            <p:spPr>
              <a:xfrm flipH="1">
                <a:off x="6613930" y="4504563"/>
                <a:ext cx="578898" cy="74207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7" name="Straight Connector 86">
                <a:extLst>
                  <a:ext uri="{FF2B5EF4-FFF2-40B4-BE49-F238E27FC236}">
                    <a16:creationId xmlns:a16="http://schemas.microsoft.com/office/drawing/2014/main" id="{2AF16D24-9B0D-41DD-96E7-96A099423F0E}"/>
                  </a:ext>
                </a:extLst>
              </p:cNvPr>
              <p:cNvCxnSpPr>
                <a:stCxn id="98" idx="0"/>
                <a:endCxn id="94" idx="3"/>
              </p:cNvCxnSpPr>
              <p:nvPr/>
            </p:nvCxnSpPr>
            <p:spPr>
              <a:xfrm flipV="1">
                <a:off x="7392138" y="3558048"/>
                <a:ext cx="162501" cy="46534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8" name="Straight Connector 87">
                <a:extLst>
                  <a:ext uri="{FF2B5EF4-FFF2-40B4-BE49-F238E27FC236}">
                    <a16:creationId xmlns:a16="http://schemas.microsoft.com/office/drawing/2014/main" id="{491C639F-6728-4DC1-BDB1-8D99B808B743}"/>
                  </a:ext>
                </a:extLst>
              </p:cNvPr>
              <p:cNvCxnSpPr>
                <a:cxnSpLocks/>
                <a:stCxn id="92" idx="5"/>
                <a:endCxn id="98" idx="0"/>
              </p:cNvCxnSpPr>
              <p:nvPr/>
            </p:nvCxnSpPr>
            <p:spPr>
              <a:xfrm>
                <a:off x="6470107" y="1928673"/>
                <a:ext cx="922031" cy="2094715"/>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9" name="Straight Connector 88">
                <a:extLst>
                  <a:ext uri="{FF2B5EF4-FFF2-40B4-BE49-F238E27FC236}">
                    <a16:creationId xmlns:a16="http://schemas.microsoft.com/office/drawing/2014/main" id="{AF80A120-AF0B-4843-8585-C12D6407AB5F}"/>
                  </a:ext>
                </a:extLst>
              </p:cNvPr>
              <p:cNvCxnSpPr>
                <a:cxnSpLocks/>
                <a:stCxn id="102" idx="4"/>
                <a:endCxn id="100" idx="0"/>
              </p:cNvCxnSpPr>
              <p:nvPr/>
            </p:nvCxnSpPr>
            <p:spPr>
              <a:xfrm flipH="1">
                <a:off x="4661919" y="2402831"/>
                <a:ext cx="429044" cy="128835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grpSp>
        <p:pic>
          <p:nvPicPr>
            <p:cNvPr id="106" name="Picture 105">
              <a:extLst>
                <a:ext uri="{FF2B5EF4-FFF2-40B4-BE49-F238E27FC236}">
                  <a16:creationId xmlns:a16="http://schemas.microsoft.com/office/drawing/2014/main" id="{E34B4368-A246-49C0-B447-B12AA7B05EDB}"/>
                </a:ext>
              </a:extLst>
            </p:cNvPr>
            <p:cNvPicPr>
              <a:picLocks noChangeAspect="1"/>
            </p:cNvPicPr>
            <p:nvPr userDrawn="1"/>
          </p:nvPicPr>
          <p:blipFill rotWithShape="1">
            <a:blip r:embed="rId3"/>
            <a:srcRect l="14542" t="4922" r="38123" b="24070"/>
            <a:stretch/>
          </p:blipFill>
          <p:spPr>
            <a:xfrm>
              <a:off x="5006975" y="2339939"/>
              <a:ext cx="2178050" cy="2178122"/>
            </a:xfrm>
            <a:prstGeom prst="ellipse">
              <a:avLst/>
            </a:prstGeom>
            <a:solidFill>
              <a:schemeClr val="bg1"/>
            </a:solidFill>
            <a:ln>
              <a:noFill/>
              <a:headEnd type="none" w="med" len="med"/>
              <a:tailEnd type="none" w="med" len="med"/>
            </a:ln>
            <a:effectLst>
              <a:outerShdw blurRad="190500" dist="50800" dir="2700000" sx="101000" sy="101000" algn="ctr" rotWithShape="0">
                <a:srgbClr val="000000">
                  <a:alpha val="30000"/>
                </a:srgbClr>
              </a:outerShdw>
            </a:effectLst>
          </p:spPr>
        </p:pic>
      </p:grpSp>
      <p:pic>
        <p:nvPicPr>
          <p:cNvPr id="6" name="Picture 5">
            <a:extLst>
              <a:ext uri="{FF2B5EF4-FFF2-40B4-BE49-F238E27FC236}">
                <a16:creationId xmlns:a16="http://schemas.microsoft.com/office/drawing/2014/main" id="{3A140832-A882-4FCD-BE7E-8315C37FE3E2}"/>
              </a:ext>
            </a:extLst>
          </p:cNvPr>
          <p:cNvPicPr>
            <a:picLocks noChangeAspect="1"/>
          </p:cNvPicPr>
          <p:nvPr userDrawn="1"/>
        </p:nvPicPr>
        <p:blipFill>
          <a:blip r:embed="rId4"/>
          <a:stretch>
            <a:fillRect/>
          </a:stretch>
        </p:blipFill>
        <p:spPr>
          <a:xfrm>
            <a:off x="10596031" y="6634921"/>
            <a:ext cx="1733550" cy="266700"/>
          </a:xfrm>
          <a:prstGeom prst="rect">
            <a:avLst/>
          </a:prstGeom>
        </p:spPr>
      </p:pic>
    </p:spTree>
    <p:extLst>
      <p:ext uri="{BB962C8B-B14F-4D97-AF65-F5344CB8AC3E}">
        <p14:creationId xmlns:p14="http://schemas.microsoft.com/office/powerpoint/2010/main" val="16216758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Tree>
    <p:extLst>
      <p:ext uri="{BB962C8B-B14F-4D97-AF65-F5344CB8AC3E}">
        <p14:creationId xmlns:p14="http://schemas.microsoft.com/office/powerpoint/2010/main" val="3002960006"/>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4033927126"/>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peaker Bio and Phot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Speaker Biography and Photo</a:t>
            </a:r>
          </a:p>
        </p:txBody>
      </p:sp>
      <p:sp>
        <p:nvSpPr>
          <p:cNvPr id="12" name="Text Placeholder 3">
            <a:extLst>
              <a:ext uri="{FF2B5EF4-FFF2-40B4-BE49-F238E27FC236}">
                <a16:creationId xmlns:a16="http://schemas.microsoft.com/office/drawing/2014/main" id="{FFE3030F-613E-4AEA-A50B-58D31CC74631}"/>
              </a:ext>
            </a:extLst>
          </p:cNvPr>
          <p:cNvSpPr>
            <a:spLocks noGrp="1"/>
          </p:cNvSpPr>
          <p:nvPr>
            <p:ph type="body" sz="quarter" idx="10" hasCustomPrompt="1"/>
          </p:nvPr>
        </p:nvSpPr>
        <p:spPr>
          <a:xfrm>
            <a:off x="465139" y="2148404"/>
            <a:ext cx="7373934" cy="276999"/>
          </a:xfrm>
        </p:spPr>
        <p:txBody>
          <a:bodyPr wrap="square" lIns="0" tIns="0" rIns="0" bIns="0">
            <a:spAutoFit/>
          </a:bodyPr>
          <a:lstStyle>
            <a:lvl1pPr marL="0" indent="0">
              <a:lnSpc>
                <a:spcPct val="90000"/>
              </a:lnSpc>
              <a:spcBef>
                <a:spcPts val="1800"/>
              </a:spcBef>
              <a:buNone/>
              <a:defRPr sz="2000" b="0" i="0">
                <a:solidFill>
                  <a:schemeClr val="tx1"/>
                </a:solidFill>
                <a:latin typeface="Segoe UI Semilight" panose="020B0402040204020203" pitchFamily="34" charset="0"/>
                <a:cs typeface="Segoe UI Semilight" panose="020B0402040204020203" pitchFamily="34" charset="0"/>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a:t>
            </a:r>
            <a:r>
              <a:rPr lang="en-US" dirty="0" err="1"/>
              <a:t>Semilight</a:t>
            </a:r>
            <a:r>
              <a:rPr lang="en-US" dirty="0"/>
              <a:t> 20/24</a:t>
            </a:r>
          </a:p>
        </p:txBody>
      </p:sp>
      <p:sp>
        <p:nvSpPr>
          <p:cNvPr id="7" name="Picture Placeholder 6">
            <a:extLst>
              <a:ext uri="{FF2B5EF4-FFF2-40B4-BE49-F238E27FC236}">
                <a16:creationId xmlns:a16="http://schemas.microsoft.com/office/drawing/2014/main" id="{56E905EB-14C9-41B6-A084-A352FEFD8406}"/>
              </a:ext>
            </a:extLst>
          </p:cNvPr>
          <p:cNvSpPr>
            <a:spLocks noGrp="1"/>
          </p:cNvSpPr>
          <p:nvPr>
            <p:ph type="pic" sz="quarter" idx="20"/>
          </p:nvPr>
        </p:nvSpPr>
        <p:spPr>
          <a:xfrm>
            <a:off x="8518967" y="1860169"/>
            <a:ext cx="3160713" cy="2824163"/>
          </a:xfrm>
          <a:noFill/>
        </p:spPr>
        <p:txBody>
          <a:bodyPr/>
          <a:lstStyle/>
          <a:p>
            <a:endParaRPr lang="en-US" dirty="0"/>
          </a:p>
        </p:txBody>
      </p:sp>
    </p:spTree>
    <p:extLst>
      <p:ext uri="{BB962C8B-B14F-4D97-AF65-F5344CB8AC3E}">
        <p14:creationId xmlns:p14="http://schemas.microsoft.com/office/powerpoint/2010/main" val="3883303080"/>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Tree>
    <p:extLst>
      <p:ext uri="{BB962C8B-B14F-4D97-AF65-F5344CB8AC3E}">
        <p14:creationId xmlns:p14="http://schemas.microsoft.com/office/powerpoint/2010/main" val="3312385596"/>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Tree>
    <p:extLst>
      <p:ext uri="{BB962C8B-B14F-4D97-AF65-F5344CB8AC3E}">
        <p14:creationId xmlns:p14="http://schemas.microsoft.com/office/powerpoint/2010/main" val="4275831845"/>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1743610498"/>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3985980689"/>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dirty="0"/>
              <a:t>Title</a:t>
            </a:r>
          </a:p>
        </p:txBody>
      </p:sp>
    </p:spTree>
    <p:extLst>
      <p:ext uri="{BB962C8B-B14F-4D97-AF65-F5344CB8AC3E}">
        <p14:creationId xmlns:p14="http://schemas.microsoft.com/office/powerpoint/2010/main" val="3212452621"/>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3686751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1660141622"/>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6642066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8175081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2" y="-1"/>
            <a:ext cx="12436475" cy="6994526"/>
          </a:xfrm>
          <a:prstGeom prst="rect">
            <a:avLst/>
          </a:prstGeom>
        </p:spPr>
      </p:pic>
      <p:sp>
        <p:nvSpPr>
          <p:cNvPr id="4" name="Rectangle 3">
            <a:extLst>
              <a:ext uri="{FF2B5EF4-FFF2-40B4-BE49-F238E27FC236}">
                <a16:creationId xmlns:a16="http://schemas.microsoft.com/office/drawing/2014/main" id="{3C67E965-287F-42B7-813C-42EF173BF65D}"/>
              </a:ext>
            </a:extLst>
          </p:cNvPr>
          <p:cNvSpPr/>
          <p:nvPr userDrawn="1"/>
        </p:nvSpPr>
        <p:spPr bwMode="auto">
          <a:xfrm>
            <a:off x="0" y="-1"/>
            <a:ext cx="7940040" cy="6994525"/>
          </a:xfrm>
          <a:prstGeom prst="rect">
            <a:avLst/>
          </a:prstGeom>
          <a:gradFill>
            <a:gsLst>
              <a:gs pos="17000">
                <a:schemeClr val="tx2">
                  <a:alpha val="85000"/>
                </a:schemeClr>
              </a:gs>
              <a:gs pos="100000">
                <a:schemeClr val="tx2">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899478"/>
            <a:ext cx="7604125" cy="2701925"/>
          </a:xfrm>
          <a:noFill/>
        </p:spPr>
        <p:txBody>
          <a:bodyPr wrap="square" lIns="0" tIns="0" rIns="0" bIns="0" anchor="t" anchorCtr="0">
            <a:noAutofit/>
          </a:bodyPr>
          <a:lstStyle>
            <a:lvl1pPr>
              <a:lnSpc>
                <a:spcPts val="5600"/>
              </a:lnSpc>
              <a:defRPr sz="5400" spc="-150" baseline="0">
                <a:solidFill>
                  <a:schemeClr val="bg2"/>
                </a:solidFill>
              </a:defRPr>
            </a:lvl1pPr>
          </a:lstStyle>
          <a:p>
            <a:r>
              <a:rPr lang="en-US" dirty="0"/>
              <a:t>Section title</a:t>
            </a:r>
          </a:p>
        </p:txBody>
      </p:sp>
    </p:spTree>
    <p:extLst>
      <p:ext uri="{BB962C8B-B14F-4D97-AF65-F5344CB8AC3E}">
        <p14:creationId xmlns:p14="http://schemas.microsoft.com/office/powerpoint/2010/main" val="1478289054"/>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_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436475" cy="6994526"/>
          </a:xfrm>
          <a:prstGeom prst="rect">
            <a:avLst/>
          </a:prstGeom>
        </p:spPr>
      </p:pic>
      <p:sp>
        <p:nvSpPr>
          <p:cNvPr id="4" name="Rectangle 3">
            <a:extLst>
              <a:ext uri="{FF2B5EF4-FFF2-40B4-BE49-F238E27FC236}">
                <a16:creationId xmlns:a16="http://schemas.microsoft.com/office/drawing/2014/main" id="{3C67E965-287F-42B7-813C-42EF173BF65D}"/>
              </a:ext>
            </a:extLst>
          </p:cNvPr>
          <p:cNvSpPr/>
          <p:nvPr userDrawn="1"/>
        </p:nvSpPr>
        <p:spPr bwMode="auto">
          <a:xfrm>
            <a:off x="0" y="-1"/>
            <a:ext cx="7940040" cy="6994525"/>
          </a:xfrm>
          <a:prstGeom prst="rect">
            <a:avLst/>
          </a:prstGeom>
          <a:gradFill>
            <a:gsLst>
              <a:gs pos="17000">
                <a:schemeClr val="tx2">
                  <a:alpha val="85000"/>
                </a:schemeClr>
              </a:gs>
              <a:gs pos="100000">
                <a:schemeClr val="tx2">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899478"/>
            <a:ext cx="7604125" cy="2701925"/>
          </a:xfrm>
          <a:noFill/>
        </p:spPr>
        <p:txBody>
          <a:bodyPr wrap="square" lIns="0" tIns="0" rIns="0" bIns="0" anchor="t" anchorCtr="0">
            <a:noAutofit/>
          </a:bodyPr>
          <a:lstStyle>
            <a:lvl1pPr>
              <a:lnSpc>
                <a:spcPts val="5600"/>
              </a:lnSpc>
              <a:defRPr sz="5400" spc="-150" baseline="0">
                <a:solidFill>
                  <a:schemeClr val="bg2"/>
                </a:solidFill>
              </a:defRPr>
            </a:lvl1pPr>
          </a:lstStyle>
          <a:p>
            <a:r>
              <a:rPr lang="en-US" dirty="0"/>
              <a:t>Section title</a:t>
            </a:r>
          </a:p>
        </p:txBody>
      </p:sp>
    </p:spTree>
    <p:extLst>
      <p:ext uri="{BB962C8B-B14F-4D97-AF65-F5344CB8AC3E}">
        <p14:creationId xmlns:p14="http://schemas.microsoft.com/office/powerpoint/2010/main" val="4283472414"/>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1</a:t>
            </a:r>
          </a:p>
        </p:txBody>
      </p:sp>
      <p:sp>
        <p:nvSpPr>
          <p:cNvPr id="4" name="Picture Placeholder 3"/>
          <p:cNvSpPr>
            <a:spLocks noGrp="1"/>
          </p:cNvSpPr>
          <p:nvPr>
            <p:ph type="pic" sz="quarter" idx="10"/>
          </p:nvPr>
        </p:nvSpPr>
        <p:spPr>
          <a:xfrm>
            <a:off x="6354763" y="0"/>
            <a:ext cx="6081712" cy="6994525"/>
          </a:xfrm>
          <a:blipFill dpi="0" rotWithShape="1">
            <a:blip r:embed="rId2"/>
            <a:srcRect/>
            <a:tile tx="-1530350" ty="0" sx="66000" sy="66000" flip="none" algn="tl"/>
          </a:blipFill>
        </p:spPr>
        <p:txBody>
          <a:bodyPr anchor="ctr">
            <a:noAutofit/>
          </a:bodyPr>
          <a:lstStyle>
            <a:lvl1pPr marL="0" indent="0" algn="ctr">
              <a:buNone/>
              <a:defRPr>
                <a:solidFill>
                  <a:schemeClr val="bg2"/>
                </a:solidFill>
              </a:defRPr>
            </a:lvl1pPr>
          </a:lstStyle>
          <a:p>
            <a:r>
              <a:rPr lang="en-US"/>
              <a:t>Click icon to add picture</a:t>
            </a:r>
            <a:endParaRPr lang="en-US" dirty="0"/>
          </a:p>
        </p:txBody>
      </p:sp>
    </p:spTree>
    <p:extLst>
      <p:ext uri="{BB962C8B-B14F-4D97-AF65-F5344CB8AC3E}">
        <p14:creationId xmlns:p14="http://schemas.microsoft.com/office/powerpoint/2010/main" val="3869409277"/>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65138" y="2168525"/>
            <a:ext cx="2734056" cy="4371975"/>
          </a:xfrm>
          <a:blipFill dpi="0" rotWithShape="1">
            <a:blip r:embed="rId2"/>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5" name="Picture Placeholder 3"/>
          <p:cNvSpPr>
            <a:spLocks noGrp="1"/>
          </p:cNvSpPr>
          <p:nvPr>
            <p:ph type="pic" sz="quarter" idx="11" hasCustomPrompt="1"/>
          </p:nvPr>
        </p:nvSpPr>
        <p:spPr>
          <a:xfrm>
            <a:off x="3397922" y="2168524"/>
            <a:ext cx="2734056" cy="4371975"/>
          </a:xfrm>
          <a:blipFill dpi="0" rotWithShape="1">
            <a:blip r:embed="rId3"/>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6" name="Picture Placeholder 3"/>
          <p:cNvSpPr>
            <a:spLocks noGrp="1"/>
          </p:cNvSpPr>
          <p:nvPr>
            <p:ph type="pic" sz="quarter" idx="12" hasCustomPrompt="1"/>
          </p:nvPr>
        </p:nvSpPr>
        <p:spPr>
          <a:xfrm>
            <a:off x="9263490" y="2168524"/>
            <a:ext cx="2734056" cy="4371975"/>
          </a:xfrm>
          <a:blipFill dpi="0" rotWithShape="1">
            <a:blip r:embed="rId4"/>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7" name="Picture Placeholder 3"/>
          <p:cNvSpPr>
            <a:spLocks noGrp="1"/>
          </p:cNvSpPr>
          <p:nvPr>
            <p:ph type="pic" sz="quarter" idx="13" hasCustomPrompt="1"/>
          </p:nvPr>
        </p:nvSpPr>
        <p:spPr>
          <a:xfrm>
            <a:off x="6330706" y="2168524"/>
            <a:ext cx="2734056" cy="4371975"/>
          </a:xfrm>
          <a:blipFill dpi="0" rotWithShape="1">
            <a:blip r:embed="rId5"/>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2</a:t>
            </a:r>
          </a:p>
        </p:txBody>
      </p:sp>
      <p:sp>
        <p:nvSpPr>
          <p:cNvPr id="17" name="Text Placeholder 16"/>
          <p:cNvSpPr>
            <a:spLocks noGrp="1"/>
          </p:cNvSpPr>
          <p:nvPr>
            <p:ph type="body" sz="quarter" idx="14" hasCustomPrompt="1"/>
          </p:nvPr>
        </p:nvSpPr>
        <p:spPr>
          <a:xfrm>
            <a:off x="465138"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8" name="Text Placeholder 16"/>
          <p:cNvSpPr>
            <a:spLocks noGrp="1"/>
          </p:cNvSpPr>
          <p:nvPr>
            <p:ph type="body" sz="quarter" idx="15" hasCustomPrompt="1"/>
          </p:nvPr>
        </p:nvSpPr>
        <p:spPr>
          <a:xfrm>
            <a:off x="3397922"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9" name="Text Placeholder 16"/>
          <p:cNvSpPr>
            <a:spLocks noGrp="1"/>
          </p:cNvSpPr>
          <p:nvPr>
            <p:ph type="body" sz="quarter" idx="16" hasCustomPrompt="1"/>
          </p:nvPr>
        </p:nvSpPr>
        <p:spPr>
          <a:xfrm>
            <a:off x="6330706"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20" name="Text Placeholder 16"/>
          <p:cNvSpPr>
            <a:spLocks noGrp="1"/>
          </p:cNvSpPr>
          <p:nvPr>
            <p:ph type="body" sz="quarter" idx="17" hasCustomPrompt="1"/>
          </p:nvPr>
        </p:nvSpPr>
        <p:spPr>
          <a:xfrm>
            <a:off x="9263490"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Tree>
    <p:extLst>
      <p:ext uri="{BB962C8B-B14F-4D97-AF65-F5344CB8AC3E}">
        <p14:creationId xmlns:p14="http://schemas.microsoft.com/office/powerpoint/2010/main" val="3643251750"/>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168525"/>
            <a:ext cx="3690937" cy="2654300"/>
          </a:xfrm>
          <a:blipFill>
            <a:blip r:embed="rId2"/>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89437" y="2168525"/>
            <a:ext cx="3679825" cy="2654300"/>
          </a:xfrm>
          <a:blipFill>
            <a:blip r:embed="rId3"/>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302625" y="2168525"/>
            <a:ext cx="3695700" cy="2654300"/>
          </a:xfrm>
          <a:blipFill>
            <a:blip r:embed="rId4"/>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Photo layout 3</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3194613094"/>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2162261009"/>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Tree>
    <p:extLst>
      <p:ext uri="{BB962C8B-B14F-4D97-AF65-F5344CB8AC3E}">
        <p14:creationId xmlns:p14="http://schemas.microsoft.com/office/powerpoint/2010/main" val="328727959"/>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Tree>
    <p:extLst>
      <p:ext uri="{BB962C8B-B14F-4D97-AF65-F5344CB8AC3E}">
        <p14:creationId xmlns:p14="http://schemas.microsoft.com/office/powerpoint/2010/main" val="2883117308"/>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32908552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endParaRPr lang="en-US" dirty="0"/>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endParaRPr lang="en-US" dirty="0"/>
          </a:p>
        </p:txBody>
      </p:sp>
    </p:spTree>
    <p:extLst>
      <p:ext uri="{BB962C8B-B14F-4D97-AF65-F5344CB8AC3E}">
        <p14:creationId xmlns:p14="http://schemas.microsoft.com/office/powerpoint/2010/main" val="2056987537"/>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a:t>Click icon to add table</a:t>
            </a:r>
          </a:p>
        </p:txBody>
      </p:sp>
    </p:spTree>
    <p:extLst>
      <p:ext uri="{BB962C8B-B14F-4D97-AF65-F5344CB8AC3E}">
        <p14:creationId xmlns:p14="http://schemas.microsoft.com/office/powerpoint/2010/main" val="3824078712"/>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7246244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dirty="0"/>
              <a:t>Thank you.</a:t>
            </a:r>
          </a:p>
        </p:txBody>
      </p:sp>
    </p:spTree>
    <p:extLst>
      <p:ext uri="{BB962C8B-B14F-4D97-AF65-F5344CB8AC3E}">
        <p14:creationId xmlns:p14="http://schemas.microsoft.com/office/powerpoint/2010/main" val="36887110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18210675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3D86C2-808F-4E8B-B355-F5873DF9048E}"/>
              </a:ext>
            </a:extLst>
          </p:cNvPr>
          <p:cNvSpPr>
            <a:spLocks noGrp="1"/>
          </p:cNvSpPr>
          <p:nvPr>
            <p:ph type="ctrTitle"/>
          </p:nvPr>
        </p:nvSpPr>
        <p:spPr>
          <a:xfrm>
            <a:off x="1554560" y="1144706"/>
            <a:ext cx="9327356" cy="2435131"/>
          </a:xfrm>
          <a:prstGeom prst="rect">
            <a:avLst/>
          </a:prstGeom>
        </p:spPr>
        <p:txBody>
          <a:bodyPr anchor="b"/>
          <a:lstStyle>
            <a:lvl1pPr algn="ctr">
              <a:defRPr sz="6119"/>
            </a:lvl1pPr>
          </a:lstStyle>
          <a:p>
            <a:r>
              <a:rPr lang="en-US"/>
              <a:t>Click to edit Master title style</a:t>
            </a:r>
            <a:endParaRPr lang="en-GB"/>
          </a:p>
        </p:txBody>
      </p:sp>
      <p:sp>
        <p:nvSpPr>
          <p:cNvPr id="3" name="Subtitle 2">
            <a:extLst>
              <a:ext uri="{FF2B5EF4-FFF2-40B4-BE49-F238E27FC236}">
                <a16:creationId xmlns:a16="http://schemas.microsoft.com/office/drawing/2014/main" id="{8DCCEDBD-DA8B-4E50-9C70-0F5BC991B22B}"/>
              </a:ext>
            </a:extLst>
          </p:cNvPr>
          <p:cNvSpPr>
            <a:spLocks noGrp="1"/>
          </p:cNvSpPr>
          <p:nvPr>
            <p:ph type="subTitle" idx="1"/>
          </p:nvPr>
        </p:nvSpPr>
        <p:spPr>
          <a:xfrm>
            <a:off x="1554560" y="3673745"/>
            <a:ext cx="9327356" cy="1688724"/>
          </a:xfrm>
          <a:prstGeom prst="rect">
            <a:avLst/>
          </a:prstGeo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FFC08639-C2A2-4A3F-9183-69E216E8DE03}"/>
              </a:ext>
            </a:extLst>
          </p:cNvPr>
          <p:cNvSpPr>
            <a:spLocks noGrp="1"/>
          </p:cNvSpPr>
          <p:nvPr>
            <p:ph type="dt" sz="half" idx="10"/>
          </p:nvPr>
        </p:nvSpPr>
        <p:spPr>
          <a:xfrm>
            <a:off x="855008" y="6482889"/>
            <a:ext cx="2798207" cy="372394"/>
          </a:xfrm>
          <a:prstGeom prst="rect">
            <a:avLst/>
          </a:prstGeom>
        </p:spPr>
        <p:txBody>
          <a:bodyPr/>
          <a:lstStyle/>
          <a:p>
            <a:fld id="{F70D635B-365E-4B72-BC12-CD19A0D1B0E5}" type="datetimeFigureOut">
              <a:rPr lang="en-GB" smtClean="0"/>
              <a:t>24/08/2021</a:t>
            </a:fld>
            <a:endParaRPr lang="en-GB"/>
          </a:p>
        </p:txBody>
      </p:sp>
      <p:sp>
        <p:nvSpPr>
          <p:cNvPr id="5" name="Footer Placeholder 4">
            <a:extLst>
              <a:ext uri="{FF2B5EF4-FFF2-40B4-BE49-F238E27FC236}">
                <a16:creationId xmlns:a16="http://schemas.microsoft.com/office/drawing/2014/main" id="{2C346EE5-39C4-4591-A18A-EC96FF77B185}"/>
              </a:ext>
            </a:extLst>
          </p:cNvPr>
          <p:cNvSpPr>
            <a:spLocks noGrp="1"/>
          </p:cNvSpPr>
          <p:nvPr>
            <p:ph type="ftr" sz="quarter" idx="11"/>
          </p:nvPr>
        </p:nvSpPr>
        <p:spPr>
          <a:xfrm>
            <a:off x="4119583" y="6482889"/>
            <a:ext cx="4197310" cy="372394"/>
          </a:xfrm>
          <a:prstGeom prst="rect">
            <a:avLst/>
          </a:prstGeom>
        </p:spPr>
        <p:txBody>
          <a:bodyPr/>
          <a:lstStyle/>
          <a:p>
            <a:endParaRPr lang="en-GB"/>
          </a:p>
        </p:txBody>
      </p:sp>
      <p:sp>
        <p:nvSpPr>
          <p:cNvPr id="6" name="Slide Number Placeholder 5">
            <a:extLst>
              <a:ext uri="{FF2B5EF4-FFF2-40B4-BE49-F238E27FC236}">
                <a16:creationId xmlns:a16="http://schemas.microsoft.com/office/drawing/2014/main" id="{79446189-0F03-4C97-89E8-28AC01BB3ECD}"/>
              </a:ext>
            </a:extLst>
          </p:cNvPr>
          <p:cNvSpPr>
            <a:spLocks noGrp="1"/>
          </p:cNvSpPr>
          <p:nvPr>
            <p:ph type="sldNum" sz="quarter" idx="12"/>
          </p:nvPr>
        </p:nvSpPr>
        <p:spPr>
          <a:xfrm>
            <a:off x="8783260" y="6482889"/>
            <a:ext cx="2798207" cy="372394"/>
          </a:xfrm>
          <a:prstGeom prst="rect">
            <a:avLst/>
          </a:prstGeom>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209870075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BB6B6F-C9CB-40A7-AAEA-F79AC60FA4A7}"/>
              </a:ext>
            </a:extLst>
          </p:cNvPr>
          <p:cNvSpPr>
            <a:spLocks noGrp="1"/>
          </p:cNvSpPr>
          <p:nvPr>
            <p:ph type="title"/>
          </p:nvPr>
        </p:nvSpPr>
        <p:spPr>
          <a:xfrm>
            <a:off x="855008" y="372394"/>
            <a:ext cx="10726460" cy="1351952"/>
          </a:xfrm>
          <a:prstGeom prst="rect">
            <a:avLst/>
          </a:prstGeom>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E40A914C-A1BA-455F-B834-96E7D2914BB9}"/>
              </a:ext>
            </a:extLst>
          </p:cNvPr>
          <p:cNvSpPr>
            <a:spLocks noGrp="1"/>
          </p:cNvSpPr>
          <p:nvPr>
            <p:ph idx="1"/>
          </p:nvPr>
        </p:nvSpPr>
        <p:spPr>
          <a:xfrm>
            <a:off x="855008" y="1861968"/>
            <a:ext cx="10726460" cy="443796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5EABC02-54BF-42E3-865D-42FF3186BAEE}"/>
              </a:ext>
            </a:extLst>
          </p:cNvPr>
          <p:cNvSpPr>
            <a:spLocks noGrp="1"/>
          </p:cNvSpPr>
          <p:nvPr>
            <p:ph type="dt" sz="half" idx="10"/>
          </p:nvPr>
        </p:nvSpPr>
        <p:spPr>
          <a:xfrm>
            <a:off x="855008" y="6482889"/>
            <a:ext cx="2798207" cy="372394"/>
          </a:xfrm>
          <a:prstGeom prst="rect">
            <a:avLst/>
          </a:prstGeom>
        </p:spPr>
        <p:txBody>
          <a:bodyPr/>
          <a:lstStyle/>
          <a:p>
            <a:fld id="{F70D635B-365E-4B72-BC12-CD19A0D1B0E5}" type="datetimeFigureOut">
              <a:rPr lang="en-GB" smtClean="0"/>
              <a:t>24/08/2021</a:t>
            </a:fld>
            <a:endParaRPr lang="en-GB"/>
          </a:p>
        </p:txBody>
      </p:sp>
      <p:sp>
        <p:nvSpPr>
          <p:cNvPr id="5" name="Footer Placeholder 4">
            <a:extLst>
              <a:ext uri="{FF2B5EF4-FFF2-40B4-BE49-F238E27FC236}">
                <a16:creationId xmlns:a16="http://schemas.microsoft.com/office/drawing/2014/main" id="{DD3C343C-EE55-45E1-98B8-6C3EB4B4DF24}"/>
              </a:ext>
            </a:extLst>
          </p:cNvPr>
          <p:cNvSpPr>
            <a:spLocks noGrp="1"/>
          </p:cNvSpPr>
          <p:nvPr>
            <p:ph type="ftr" sz="quarter" idx="11"/>
          </p:nvPr>
        </p:nvSpPr>
        <p:spPr>
          <a:xfrm>
            <a:off x="4119583" y="6482889"/>
            <a:ext cx="4197310" cy="372394"/>
          </a:xfrm>
          <a:prstGeom prst="rect">
            <a:avLst/>
          </a:prstGeom>
        </p:spPr>
        <p:txBody>
          <a:bodyPr/>
          <a:lstStyle/>
          <a:p>
            <a:endParaRPr lang="en-GB"/>
          </a:p>
        </p:txBody>
      </p:sp>
      <p:sp>
        <p:nvSpPr>
          <p:cNvPr id="6" name="Slide Number Placeholder 5">
            <a:extLst>
              <a:ext uri="{FF2B5EF4-FFF2-40B4-BE49-F238E27FC236}">
                <a16:creationId xmlns:a16="http://schemas.microsoft.com/office/drawing/2014/main" id="{93BC8FE7-2AB1-419A-B054-C1A7CBEE7A23}"/>
              </a:ext>
            </a:extLst>
          </p:cNvPr>
          <p:cNvSpPr>
            <a:spLocks noGrp="1"/>
          </p:cNvSpPr>
          <p:nvPr>
            <p:ph type="sldNum" sz="quarter" idx="12"/>
          </p:nvPr>
        </p:nvSpPr>
        <p:spPr>
          <a:xfrm>
            <a:off x="8783260" y="6482889"/>
            <a:ext cx="2798207" cy="372394"/>
          </a:xfrm>
          <a:prstGeom prst="rect">
            <a:avLst/>
          </a:prstGeom>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419895400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AD66BF-C31E-4A9F-972E-8D9D94201364}"/>
              </a:ext>
            </a:extLst>
          </p:cNvPr>
          <p:cNvSpPr>
            <a:spLocks noGrp="1"/>
          </p:cNvSpPr>
          <p:nvPr>
            <p:ph type="title"/>
          </p:nvPr>
        </p:nvSpPr>
        <p:spPr>
          <a:xfrm>
            <a:off x="848530" y="1743775"/>
            <a:ext cx="10726460" cy="2909528"/>
          </a:xfrm>
          <a:prstGeom prst="rect">
            <a:avLst/>
          </a:prstGeom>
        </p:spPr>
        <p:txBody>
          <a:bodyPr anchor="b"/>
          <a:lstStyle>
            <a:lvl1pPr>
              <a:defRPr sz="6119"/>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48B6B45A-41A4-4350-8DC6-BB3D6A64DC61}"/>
              </a:ext>
            </a:extLst>
          </p:cNvPr>
          <p:cNvSpPr>
            <a:spLocks noGrp="1"/>
          </p:cNvSpPr>
          <p:nvPr>
            <p:ph type="body" idx="1"/>
          </p:nvPr>
        </p:nvSpPr>
        <p:spPr>
          <a:xfrm>
            <a:off x="848530" y="4680828"/>
            <a:ext cx="10726460" cy="1530052"/>
          </a:xfrm>
          <a:prstGeom prst="rect">
            <a:avLst/>
          </a:prstGeom>
        </p:spPr>
        <p:txBody>
          <a:bodyPr/>
          <a:lstStyle>
            <a:lvl1pPr marL="0" indent="0">
              <a:buNone/>
              <a:defRPr sz="2448">
                <a:solidFill>
                  <a:schemeClr val="tx1">
                    <a:tint val="75000"/>
                  </a:schemeClr>
                </a:solidFill>
              </a:defRPr>
            </a:lvl1pPr>
            <a:lvl2pPr marL="466298" indent="0">
              <a:buNone/>
              <a:defRPr sz="2040">
                <a:solidFill>
                  <a:schemeClr val="tx1">
                    <a:tint val="75000"/>
                  </a:schemeClr>
                </a:solidFill>
              </a:defRPr>
            </a:lvl2pPr>
            <a:lvl3pPr marL="932597" indent="0">
              <a:buNone/>
              <a:defRPr sz="1836">
                <a:solidFill>
                  <a:schemeClr val="tx1">
                    <a:tint val="75000"/>
                  </a:schemeClr>
                </a:solidFill>
              </a:defRPr>
            </a:lvl3pPr>
            <a:lvl4pPr marL="1398895" indent="0">
              <a:buNone/>
              <a:defRPr sz="1632">
                <a:solidFill>
                  <a:schemeClr val="tx1">
                    <a:tint val="75000"/>
                  </a:schemeClr>
                </a:solidFill>
              </a:defRPr>
            </a:lvl4pPr>
            <a:lvl5pPr marL="1865193" indent="0">
              <a:buNone/>
              <a:defRPr sz="1632">
                <a:solidFill>
                  <a:schemeClr val="tx1">
                    <a:tint val="75000"/>
                  </a:schemeClr>
                </a:solidFill>
              </a:defRPr>
            </a:lvl5pPr>
            <a:lvl6pPr marL="2331491" indent="0">
              <a:buNone/>
              <a:defRPr sz="1632">
                <a:solidFill>
                  <a:schemeClr val="tx1">
                    <a:tint val="75000"/>
                  </a:schemeClr>
                </a:solidFill>
              </a:defRPr>
            </a:lvl6pPr>
            <a:lvl7pPr marL="2797790" indent="0">
              <a:buNone/>
              <a:defRPr sz="1632">
                <a:solidFill>
                  <a:schemeClr val="tx1">
                    <a:tint val="75000"/>
                  </a:schemeClr>
                </a:solidFill>
              </a:defRPr>
            </a:lvl7pPr>
            <a:lvl8pPr marL="3264088" indent="0">
              <a:buNone/>
              <a:defRPr sz="1632">
                <a:solidFill>
                  <a:schemeClr val="tx1">
                    <a:tint val="75000"/>
                  </a:schemeClr>
                </a:solidFill>
              </a:defRPr>
            </a:lvl8pPr>
            <a:lvl9pPr marL="3730386" indent="0">
              <a:buNone/>
              <a:defRPr sz="1632">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F8AA90D-F841-4113-BB27-DCC90529C062}"/>
              </a:ext>
            </a:extLst>
          </p:cNvPr>
          <p:cNvSpPr>
            <a:spLocks noGrp="1"/>
          </p:cNvSpPr>
          <p:nvPr>
            <p:ph type="dt" sz="half" idx="10"/>
          </p:nvPr>
        </p:nvSpPr>
        <p:spPr>
          <a:xfrm>
            <a:off x="855008" y="6482889"/>
            <a:ext cx="2798207" cy="372394"/>
          </a:xfrm>
          <a:prstGeom prst="rect">
            <a:avLst/>
          </a:prstGeom>
        </p:spPr>
        <p:txBody>
          <a:bodyPr/>
          <a:lstStyle/>
          <a:p>
            <a:fld id="{F70D635B-365E-4B72-BC12-CD19A0D1B0E5}" type="datetimeFigureOut">
              <a:rPr lang="en-GB" smtClean="0"/>
              <a:t>24/08/2021</a:t>
            </a:fld>
            <a:endParaRPr lang="en-GB"/>
          </a:p>
        </p:txBody>
      </p:sp>
      <p:sp>
        <p:nvSpPr>
          <p:cNvPr id="5" name="Footer Placeholder 4">
            <a:extLst>
              <a:ext uri="{FF2B5EF4-FFF2-40B4-BE49-F238E27FC236}">
                <a16:creationId xmlns:a16="http://schemas.microsoft.com/office/drawing/2014/main" id="{BDAE6462-2161-4273-AF5A-A0AA7EC0B88A}"/>
              </a:ext>
            </a:extLst>
          </p:cNvPr>
          <p:cNvSpPr>
            <a:spLocks noGrp="1"/>
          </p:cNvSpPr>
          <p:nvPr>
            <p:ph type="ftr" sz="quarter" idx="11"/>
          </p:nvPr>
        </p:nvSpPr>
        <p:spPr>
          <a:xfrm>
            <a:off x="4119583" y="6482889"/>
            <a:ext cx="4197310" cy="372394"/>
          </a:xfrm>
          <a:prstGeom prst="rect">
            <a:avLst/>
          </a:prstGeom>
        </p:spPr>
        <p:txBody>
          <a:bodyPr/>
          <a:lstStyle/>
          <a:p>
            <a:endParaRPr lang="en-GB"/>
          </a:p>
        </p:txBody>
      </p:sp>
      <p:sp>
        <p:nvSpPr>
          <p:cNvPr id="6" name="Slide Number Placeholder 5">
            <a:extLst>
              <a:ext uri="{FF2B5EF4-FFF2-40B4-BE49-F238E27FC236}">
                <a16:creationId xmlns:a16="http://schemas.microsoft.com/office/drawing/2014/main" id="{944F9D1A-4F10-464F-9017-1131727A2AD7}"/>
              </a:ext>
            </a:extLst>
          </p:cNvPr>
          <p:cNvSpPr>
            <a:spLocks noGrp="1"/>
          </p:cNvSpPr>
          <p:nvPr>
            <p:ph type="sldNum" sz="quarter" idx="12"/>
          </p:nvPr>
        </p:nvSpPr>
        <p:spPr>
          <a:xfrm>
            <a:off x="8783260" y="6482889"/>
            <a:ext cx="2798207" cy="372394"/>
          </a:xfrm>
          <a:prstGeom prst="rect">
            <a:avLst/>
          </a:prstGeom>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403376515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29B590-C6CB-47D6-850D-73AF17E69431}"/>
              </a:ext>
            </a:extLst>
          </p:cNvPr>
          <p:cNvSpPr>
            <a:spLocks noGrp="1"/>
          </p:cNvSpPr>
          <p:nvPr>
            <p:ph type="title"/>
          </p:nvPr>
        </p:nvSpPr>
        <p:spPr>
          <a:xfrm>
            <a:off x="855008" y="372394"/>
            <a:ext cx="10726460" cy="1351952"/>
          </a:xfrm>
          <a:prstGeom prst="rect">
            <a:avLst/>
          </a:prstGeom>
        </p:spPr>
        <p:txBody>
          <a:bodyPr/>
          <a:lstStyle>
            <a:lvl1pPr>
              <a:defRPr b="1"/>
            </a:lvl1pPr>
          </a:lstStyle>
          <a:p>
            <a:r>
              <a:rPr lang="en-US" dirty="0"/>
              <a:t>Click to edit Master title style</a:t>
            </a:r>
            <a:endParaRPr lang="en-GB" dirty="0"/>
          </a:p>
        </p:txBody>
      </p:sp>
      <p:sp>
        <p:nvSpPr>
          <p:cNvPr id="3" name="Content Placeholder 2">
            <a:extLst>
              <a:ext uri="{FF2B5EF4-FFF2-40B4-BE49-F238E27FC236}">
                <a16:creationId xmlns:a16="http://schemas.microsoft.com/office/drawing/2014/main" id="{4FB3E65C-0653-4B12-A30C-09642AAAA31A}"/>
              </a:ext>
            </a:extLst>
          </p:cNvPr>
          <p:cNvSpPr>
            <a:spLocks noGrp="1"/>
          </p:cNvSpPr>
          <p:nvPr>
            <p:ph sz="half" idx="1"/>
          </p:nvPr>
        </p:nvSpPr>
        <p:spPr>
          <a:xfrm>
            <a:off x="855008" y="1861968"/>
            <a:ext cx="5285502" cy="443796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CB531314-E4F1-4C39-B188-C0AB7A8DF546}"/>
              </a:ext>
            </a:extLst>
          </p:cNvPr>
          <p:cNvSpPr>
            <a:spLocks noGrp="1"/>
          </p:cNvSpPr>
          <p:nvPr>
            <p:ph sz="half" idx="2"/>
          </p:nvPr>
        </p:nvSpPr>
        <p:spPr>
          <a:xfrm>
            <a:off x="6295965" y="1861968"/>
            <a:ext cx="5285502" cy="443796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BB02F392-3208-41C9-A976-04AD499AC3AA}"/>
              </a:ext>
            </a:extLst>
          </p:cNvPr>
          <p:cNvSpPr>
            <a:spLocks noGrp="1"/>
          </p:cNvSpPr>
          <p:nvPr>
            <p:ph type="dt" sz="half" idx="10"/>
          </p:nvPr>
        </p:nvSpPr>
        <p:spPr>
          <a:xfrm>
            <a:off x="855008" y="6482889"/>
            <a:ext cx="2798207" cy="372394"/>
          </a:xfrm>
          <a:prstGeom prst="rect">
            <a:avLst/>
          </a:prstGeom>
        </p:spPr>
        <p:txBody>
          <a:bodyPr/>
          <a:lstStyle/>
          <a:p>
            <a:fld id="{F70D635B-365E-4B72-BC12-CD19A0D1B0E5}" type="datetimeFigureOut">
              <a:rPr lang="en-GB" smtClean="0"/>
              <a:t>24/08/2021</a:t>
            </a:fld>
            <a:endParaRPr lang="en-GB"/>
          </a:p>
        </p:txBody>
      </p:sp>
      <p:sp>
        <p:nvSpPr>
          <p:cNvPr id="6" name="Footer Placeholder 5">
            <a:extLst>
              <a:ext uri="{FF2B5EF4-FFF2-40B4-BE49-F238E27FC236}">
                <a16:creationId xmlns:a16="http://schemas.microsoft.com/office/drawing/2014/main" id="{26A32AA5-0BA5-4610-AB21-DA05D1927DFB}"/>
              </a:ext>
            </a:extLst>
          </p:cNvPr>
          <p:cNvSpPr>
            <a:spLocks noGrp="1"/>
          </p:cNvSpPr>
          <p:nvPr>
            <p:ph type="ftr" sz="quarter" idx="11"/>
          </p:nvPr>
        </p:nvSpPr>
        <p:spPr>
          <a:xfrm>
            <a:off x="4119583" y="6482889"/>
            <a:ext cx="4197310" cy="372394"/>
          </a:xfrm>
          <a:prstGeom prst="rect">
            <a:avLst/>
          </a:prstGeom>
        </p:spPr>
        <p:txBody>
          <a:bodyPr/>
          <a:lstStyle/>
          <a:p>
            <a:endParaRPr lang="en-GB"/>
          </a:p>
        </p:txBody>
      </p:sp>
      <p:sp>
        <p:nvSpPr>
          <p:cNvPr id="7" name="Slide Number Placeholder 6">
            <a:extLst>
              <a:ext uri="{FF2B5EF4-FFF2-40B4-BE49-F238E27FC236}">
                <a16:creationId xmlns:a16="http://schemas.microsoft.com/office/drawing/2014/main" id="{3258359C-34B4-47D8-88A0-5CCF9573BBAE}"/>
              </a:ext>
            </a:extLst>
          </p:cNvPr>
          <p:cNvSpPr>
            <a:spLocks noGrp="1"/>
          </p:cNvSpPr>
          <p:nvPr>
            <p:ph type="sldNum" sz="quarter" idx="12"/>
          </p:nvPr>
        </p:nvSpPr>
        <p:spPr>
          <a:xfrm>
            <a:off x="8783260" y="6482889"/>
            <a:ext cx="2798207" cy="372394"/>
          </a:xfrm>
          <a:prstGeom prst="rect">
            <a:avLst/>
          </a:prstGeom>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170216973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D2B18-506E-4AE7-88E6-FF1316FBE830}"/>
              </a:ext>
            </a:extLst>
          </p:cNvPr>
          <p:cNvSpPr>
            <a:spLocks noGrp="1"/>
          </p:cNvSpPr>
          <p:nvPr>
            <p:ph type="title"/>
          </p:nvPr>
        </p:nvSpPr>
        <p:spPr>
          <a:xfrm>
            <a:off x="856627" y="372394"/>
            <a:ext cx="10726460" cy="1351952"/>
          </a:xfrm>
          <a:prstGeom prst="rect">
            <a:avLst/>
          </a:prstGeo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A1EEC2A4-05CB-47C7-AA85-36AC9D0DE26B}"/>
              </a:ext>
            </a:extLst>
          </p:cNvPr>
          <p:cNvSpPr>
            <a:spLocks noGrp="1"/>
          </p:cNvSpPr>
          <p:nvPr>
            <p:ph type="body" idx="1"/>
          </p:nvPr>
        </p:nvSpPr>
        <p:spPr>
          <a:xfrm>
            <a:off x="856628" y="1714631"/>
            <a:ext cx="5261211" cy="840314"/>
          </a:xfrm>
          <a:prstGeom prst="rect">
            <a:avLst/>
          </a:prstGeo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4" name="Content Placeholder 3">
            <a:extLst>
              <a:ext uri="{FF2B5EF4-FFF2-40B4-BE49-F238E27FC236}">
                <a16:creationId xmlns:a16="http://schemas.microsoft.com/office/drawing/2014/main" id="{A0CB9FE4-8B33-4819-8D3B-AD817B4FC4A8}"/>
              </a:ext>
            </a:extLst>
          </p:cNvPr>
          <p:cNvSpPr>
            <a:spLocks noGrp="1"/>
          </p:cNvSpPr>
          <p:nvPr>
            <p:ph sz="half" idx="2"/>
          </p:nvPr>
        </p:nvSpPr>
        <p:spPr>
          <a:xfrm>
            <a:off x="856628" y="2554944"/>
            <a:ext cx="5261211" cy="3757939"/>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4597A4F2-2E03-4A51-B99F-0D8A1403E6A9}"/>
              </a:ext>
            </a:extLst>
          </p:cNvPr>
          <p:cNvSpPr>
            <a:spLocks noGrp="1"/>
          </p:cNvSpPr>
          <p:nvPr>
            <p:ph type="body" sz="quarter" idx="3"/>
          </p:nvPr>
        </p:nvSpPr>
        <p:spPr>
          <a:xfrm>
            <a:off x="6295965" y="1714631"/>
            <a:ext cx="5287122" cy="840314"/>
          </a:xfrm>
          <a:prstGeom prst="rect">
            <a:avLst/>
          </a:prstGeo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6" name="Content Placeholder 5">
            <a:extLst>
              <a:ext uri="{FF2B5EF4-FFF2-40B4-BE49-F238E27FC236}">
                <a16:creationId xmlns:a16="http://schemas.microsoft.com/office/drawing/2014/main" id="{DC4C0AD7-8E94-4FCC-A079-21DC5CD0C131}"/>
              </a:ext>
            </a:extLst>
          </p:cNvPr>
          <p:cNvSpPr>
            <a:spLocks noGrp="1"/>
          </p:cNvSpPr>
          <p:nvPr>
            <p:ph sz="quarter" idx="4"/>
          </p:nvPr>
        </p:nvSpPr>
        <p:spPr>
          <a:xfrm>
            <a:off x="6295965" y="2554944"/>
            <a:ext cx="5287122" cy="3757939"/>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15E53F1B-43EB-42AD-9F64-BCD5EBF8ADF3}"/>
              </a:ext>
            </a:extLst>
          </p:cNvPr>
          <p:cNvSpPr>
            <a:spLocks noGrp="1"/>
          </p:cNvSpPr>
          <p:nvPr>
            <p:ph type="dt" sz="half" idx="10"/>
          </p:nvPr>
        </p:nvSpPr>
        <p:spPr>
          <a:xfrm>
            <a:off x="855008" y="6482889"/>
            <a:ext cx="2798207" cy="372394"/>
          </a:xfrm>
          <a:prstGeom prst="rect">
            <a:avLst/>
          </a:prstGeom>
        </p:spPr>
        <p:txBody>
          <a:bodyPr/>
          <a:lstStyle/>
          <a:p>
            <a:fld id="{F70D635B-365E-4B72-BC12-CD19A0D1B0E5}" type="datetimeFigureOut">
              <a:rPr lang="en-GB" smtClean="0"/>
              <a:t>24/08/2021</a:t>
            </a:fld>
            <a:endParaRPr lang="en-GB"/>
          </a:p>
        </p:txBody>
      </p:sp>
      <p:sp>
        <p:nvSpPr>
          <p:cNvPr id="8" name="Footer Placeholder 7">
            <a:extLst>
              <a:ext uri="{FF2B5EF4-FFF2-40B4-BE49-F238E27FC236}">
                <a16:creationId xmlns:a16="http://schemas.microsoft.com/office/drawing/2014/main" id="{92732F73-E6F8-41F5-BFAB-FE899AACB079}"/>
              </a:ext>
            </a:extLst>
          </p:cNvPr>
          <p:cNvSpPr>
            <a:spLocks noGrp="1"/>
          </p:cNvSpPr>
          <p:nvPr>
            <p:ph type="ftr" sz="quarter" idx="11"/>
          </p:nvPr>
        </p:nvSpPr>
        <p:spPr>
          <a:xfrm>
            <a:off x="4119583" y="6482889"/>
            <a:ext cx="4197310" cy="372394"/>
          </a:xfrm>
          <a:prstGeom prst="rect">
            <a:avLst/>
          </a:prstGeom>
        </p:spPr>
        <p:txBody>
          <a:bodyPr/>
          <a:lstStyle/>
          <a:p>
            <a:endParaRPr lang="en-GB"/>
          </a:p>
        </p:txBody>
      </p:sp>
      <p:sp>
        <p:nvSpPr>
          <p:cNvPr id="9" name="Slide Number Placeholder 8">
            <a:extLst>
              <a:ext uri="{FF2B5EF4-FFF2-40B4-BE49-F238E27FC236}">
                <a16:creationId xmlns:a16="http://schemas.microsoft.com/office/drawing/2014/main" id="{C0687821-1319-40E4-BD45-A605F8ED202C}"/>
              </a:ext>
            </a:extLst>
          </p:cNvPr>
          <p:cNvSpPr>
            <a:spLocks noGrp="1"/>
          </p:cNvSpPr>
          <p:nvPr>
            <p:ph type="sldNum" sz="quarter" idx="12"/>
          </p:nvPr>
        </p:nvSpPr>
        <p:spPr>
          <a:xfrm>
            <a:off x="8783260" y="6482889"/>
            <a:ext cx="2798207" cy="372394"/>
          </a:xfrm>
          <a:prstGeom prst="rect">
            <a:avLst/>
          </a:prstGeom>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15308303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6" name="Picture 5" descr="A picture containing computer, computer, food, keyboard&#10;&#10;Description automatically generated">
            <a:extLst>
              <a:ext uri="{FF2B5EF4-FFF2-40B4-BE49-F238E27FC236}">
                <a16:creationId xmlns:a16="http://schemas.microsoft.com/office/drawing/2014/main" id="{231BFB9F-C025-4E33-97EC-F0C3DA7B1F62}"/>
              </a:ext>
            </a:extLst>
          </p:cNvPr>
          <p:cNvPicPr>
            <a:picLocks noChangeAspect="1"/>
          </p:cNvPicPr>
          <p:nvPr userDrawn="1"/>
        </p:nvPicPr>
        <p:blipFill>
          <a:blip r:embed="rId2"/>
          <a:stretch>
            <a:fillRect/>
          </a:stretch>
        </p:blipFill>
        <p:spPr>
          <a:xfrm>
            <a:off x="30573" y="-1075"/>
            <a:ext cx="12403308" cy="6995517"/>
          </a:xfrm>
          <a:prstGeom prst="rect">
            <a:avLst/>
          </a:prstGeom>
        </p:spPr>
      </p:pic>
      <p:grpSp>
        <p:nvGrpSpPr>
          <p:cNvPr id="7" name="Group 6">
            <a:extLst>
              <a:ext uri="{FF2B5EF4-FFF2-40B4-BE49-F238E27FC236}">
                <a16:creationId xmlns:a16="http://schemas.microsoft.com/office/drawing/2014/main" id="{9CD52604-323A-43A4-A135-D260EE1735E4}"/>
              </a:ext>
            </a:extLst>
          </p:cNvPr>
          <p:cNvGrpSpPr/>
          <p:nvPr userDrawn="1"/>
        </p:nvGrpSpPr>
        <p:grpSpPr bwMode="ltGray">
          <a:xfrm>
            <a:off x="6170391" y="75414"/>
            <a:ext cx="6266083" cy="6815575"/>
            <a:chOff x="6256117" y="-21839"/>
            <a:chExt cx="5932086" cy="6890047"/>
          </a:xfrm>
        </p:grpSpPr>
        <p:grpSp>
          <p:nvGrpSpPr>
            <p:cNvPr id="8" name="Group 7">
              <a:extLst>
                <a:ext uri="{FF2B5EF4-FFF2-40B4-BE49-F238E27FC236}">
                  <a16:creationId xmlns:a16="http://schemas.microsoft.com/office/drawing/2014/main" id="{ED9FD505-4D53-45AF-B0A1-F8BD01C17E7B}"/>
                </a:ext>
              </a:extLst>
            </p:cNvPr>
            <p:cNvGrpSpPr/>
            <p:nvPr userDrawn="1"/>
          </p:nvGrpSpPr>
          <p:grpSpPr bwMode="ltGray">
            <a:xfrm>
              <a:off x="8507413" y="1457714"/>
              <a:ext cx="3680790" cy="5392441"/>
              <a:chOff x="8507413" y="1457714"/>
              <a:chExt cx="3680790" cy="5392441"/>
            </a:xfrm>
          </p:grpSpPr>
          <p:sp>
            <p:nvSpPr>
              <p:cNvPr id="17" name="Freeform: Shape 16">
                <a:extLst>
                  <a:ext uri="{FF2B5EF4-FFF2-40B4-BE49-F238E27FC236}">
                    <a16:creationId xmlns:a16="http://schemas.microsoft.com/office/drawing/2014/main" id="{896B564A-AAE0-4E04-AB4F-B0EF15EA19F1}"/>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8" name="Freeform: Shape 17">
                <a:extLst>
                  <a:ext uri="{FF2B5EF4-FFF2-40B4-BE49-F238E27FC236}">
                    <a16:creationId xmlns:a16="http://schemas.microsoft.com/office/drawing/2014/main" id="{D3F71A1A-C170-4CA2-9C96-45F53FD54221}"/>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9" name="Freeform: Shape 18">
                <a:extLst>
                  <a:ext uri="{FF2B5EF4-FFF2-40B4-BE49-F238E27FC236}">
                    <a16:creationId xmlns:a16="http://schemas.microsoft.com/office/drawing/2014/main" id="{57042F06-F0BD-4058-B054-746CF3D64141}"/>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0" name="Freeform: Shape 19">
                <a:extLst>
                  <a:ext uri="{FF2B5EF4-FFF2-40B4-BE49-F238E27FC236}">
                    <a16:creationId xmlns:a16="http://schemas.microsoft.com/office/drawing/2014/main" id="{A70DFBB3-1EA4-4F8F-B787-17B7A90DF973}"/>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1" name="Freeform: Shape 20">
                <a:extLst>
                  <a:ext uri="{FF2B5EF4-FFF2-40B4-BE49-F238E27FC236}">
                    <a16:creationId xmlns:a16="http://schemas.microsoft.com/office/drawing/2014/main" id="{FC06AD6F-63CD-4E6F-9598-E25F655AEA0D}"/>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2" name="Freeform: Shape 21">
                <a:extLst>
                  <a:ext uri="{FF2B5EF4-FFF2-40B4-BE49-F238E27FC236}">
                    <a16:creationId xmlns:a16="http://schemas.microsoft.com/office/drawing/2014/main" id="{02BD0E00-F7F3-4D74-968A-F6A50962FC72}"/>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3" name="Freeform: Shape 22">
                <a:extLst>
                  <a:ext uri="{FF2B5EF4-FFF2-40B4-BE49-F238E27FC236}">
                    <a16:creationId xmlns:a16="http://schemas.microsoft.com/office/drawing/2014/main" id="{756243B9-8C8F-4C87-AFF8-FC85CB15AF04}"/>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4" name="Freeform: Shape 23">
                <a:extLst>
                  <a:ext uri="{FF2B5EF4-FFF2-40B4-BE49-F238E27FC236}">
                    <a16:creationId xmlns:a16="http://schemas.microsoft.com/office/drawing/2014/main" id="{7D87B459-BE64-4F31-8FA3-159695870628}"/>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5" name="Freeform: Shape 24">
                <a:extLst>
                  <a:ext uri="{FF2B5EF4-FFF2-40B4-BE49-F238E27FC236}">
                    <a16:creationId xmlns:a16="http://schemas.microsoft.com/office/drawing/2014/main" id="{C9D92C31-53B2-4440-91B4-26E00D2678DA}"/>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6" name="Freeform: Shape 25">
                <a:extLst>
                  <a:ext uri="{FF2B5EF4-FFF2-40B4-BE49-F238E27FC236}">
                    <a16:creationId xmlns:a16="http://schemas.microsoft.com/office/drawing/2014/main" id="{1B88AE77-080A-48C6-84DA-7087B82E57A1}"/>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7" name="Freeform: Shape 26">
                <a:extLst>
                  <a:ext uri="{FF2B5EF4-FFF2-40B4-BE49-F238E27FC236}">
                    <a16:creationId xmlns:a16="http://schemas.microsoft.com/office/drawing/2014/main" id="{2117E395-2DE1-4559-ABAE-01201F43B401}"/>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8" name="Freeform: Shape 27">
                <a:extLst>
                  <a:ext uri="{FF2B5EF4-FFF2-40B4-BE49-F238E27FC236}">
                    <a16:creationId xmlns:a16="http://schemas.microsoft.com/office/drawing/2014/main" id="{7DAACF38-2CFD-4A74-BF4A-32371752881B}"/>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9" name="Freeform: Shape 28">
                <a:extLst>
                  <a:ext uri="{FF2B5EF4-FFF2-40B4-BE49-F238E27FC236}">
                    <a16:creationId xmlns:a16="http://schemas.microsoft.com/office/drawing/2014/main" id="{2FBCCE50-CBD0-4566-B518-C78CBED0848F}"/>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0" name="Freeform: Shape 29">
                <a:extLst>
                  <a:ext uri="{FF2B5EF4-FFF2-40B4-BE49-F238E27FC236}">
                    <a16:creationId xmlns:a16="http://schemas.microsoft.com/office/drawing/2014/main" id="{5C546D05-A415-45BE-A465-382A752F8BD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971BDEDD-7F6A-4DC4-8716-AEFEEC8A156A}"/>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5F837B18-7C9A-4659-9DFE-378706B4A3D8}"/>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33" name="Straight Connector 32">
                <a:extLst>
                  <a:ext uri="{FF2B5EF4-FFF2-40B4-BE49-F238E27FC236}">
                    <a16:creationId xmlns:a16="http://schemas.microsoft.com/office/drawing/2014/main" id="{6C760FB7-4E0C-4399-8616-8F9A357DA885}"/>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9" name="Group 8">
              <a:extLst>
                <a:ext uri="{FF2B5EF4-FFF2-40B4-BE49-F238E27FC236}">
                  <a16:creationId xmlns:a16="http://schemas.microsoft.com/office/drawing/2014/main" id="{48D537FF-E78B-4E21-97B9-1D39D1F614ED}"/>
                </a:ext>
              </a:extLst>
            </p:cNvPr>
            <p:cNvGrpSpPr/>
            <p:nvPr userDrawn="1"/>
          </p:nvGrpSpPr>
          <p:grpSpPr bwMode="ltGray">
            <a:xfrm>
              <a:off x="7545167" y="-21839"/>
              <a:ext cx="1192433" cy="1098538"/>
              <a:chOff x="7545167" y="-9139"/>
              <a:chExt cx="1192433" cy="1098538"/>
            </a:xfrm>
          </p:grpSpPr>
          <p:sp>
            <p:nvSpPr>
              <p:cNvPr id="14" name="Freeform: Shape 13">
                <a:extLst>
                  <a:ext uri="{FF2B5EF4-FFF2-40B4-BE49-F238E27FC236}">
                    <a16:creationId xmlns:a16="http://schemas.microsoft.com/office/drawing/2014/main" id="{9393D4CC-4CC0-4C21-B77B-B380E3E8BAD6}"/>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15" name="Freeform: Shape 14">
                <a:extLst>
                  <a:ext uri="{FF2B5EF4-FFF2-40B4-BE49-F238E27FC236}">
                    <a16:creationId xmlns:a16="http://schemas.microsoft.com/office/drawing/2014/main" id="{3ABF1C00-D9CD-428E-81BB-1F631888586E}"/>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16" name="Freeform: Shape 15">
                <a:extLst>
                  <a:ext uri="{FF2B5EF4-FFF2-40B4-BE49-F238E27FC236}">
                    <a16:creationId xmlns:a16="http://schemas.microsoft.com/office/drawing/2014/main" id="{3F4CC63B-8C62-4EBA-8BD2-2269FE782821}"/>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10" name="Group 9">
              <a:extLst>
                <a:ext uri="{FF2B5EF4-FFF2-40B4-BE49-F238E27FC236}">
                  <a16:creationId xmlns:a16="http://schemas.microsoft.com/office/drawing/2014/main" id="{24922E79-F2A4-401A-99BF-2E45DC57E471}"/>
                </a:ext>
              </a:extLst>
            </p:cNvPr>
            <p:cNvGrpSpPr/>
            <p:nvPr userDrawn="1"/>
          </p:nvGrpSpPr>
          <p:grpSpPr bwMode="ltGray">
            <a:xfrm>
              <a:off x="6256117" y="5896894"/>
              <a:ext cx="1057910" cy="971314"/>
              <a:chOff x="6256117" y="5896894"/>
              <a:chExt cx="1057910" cy="971314"/>
            </a:xfrm>
          </p:grpSpPr>
          <p:sp>
            <p:nvSpPr>
              <p:cNvPr id="11" name="Freeform: Shape 10">
                <a:extLst>
                  <a:ext uri="{FF2B5EF4-FFF2-40B4-BE49-F238E27FC236}">
                    <a16:creationId xmlns:a16="http://schemas.microsoft.com/office/drawing/2014/main" id="{9876A3B1-091C-4528-8343-DAA2D0D2E641}"/>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2" name="Freeform: Shape 11">
                <a:extLst>
                  <a:ext uri="{FF2B5EF4-FFF2-40B4-BE49-F238E27FC236}">
                    <a16:creationId xmlns:a16="http://schemas.microsoft.com/office/drawing/2014/main" id="{5CAEF769-5567-40F5-9645-2BDA8D951274}"/>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3" name="Freeform: Shape 12">
                <a:extLst>
                  <a:ext uri="{FF2B5EF4-FFF2-40B4-BE49-F238E27FC236}">
                    <a16:creationId xmlns:a16="http://schemas.microsoft.com/office/drawing/2014/main" id="{0C280B3B-D331-4A6F-848E-E1D8F7025E56}"/>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pic>
        <p:nvPicPr>
          <p:cNvPr id="34" name="Picture 33">
            <a:extLst>
              <a:ext uri="{FF2B5EF4-FFF2-40B4-BE49-F238E27FC236}">
                <a16:creationId xmlns:a16="http://schemas.microsoft.com/office/drawing/2014/main" id="{7A9B9158-64E1-4ADB-8473-675FA832592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580636" y="6547291"/>
            <a:ext cx="1768311" cy="272009"/>
          </a:xfrm>
          <a:prstGeom prst="rect">
            <a:avLst/>
          </a:prstGeom>
        </p:spPr>
      </p:pic>
    </p:spTree>
    <p:extLst>
      <p:ext uri="{BB962C8B-B14F-4D97-AF65-F5344CB8AC3E}">
        <p14:creationId xmlns:p14="http://schemas.microsoft.com/office/powerpoint/2010/main" val="147830945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6" name="Picture 5" descr="A picture containing computer, computer, food, keyboard&#10;&#10;Description automatically generated">
            <a:extLst>
              <a:ext uri="{FF2B5EF4-FFF2-40B4-BE49-F238E27FC236}">
                <a16:creationId xmlns:a16="http://schemas.microsoft.com/office/drawing/2014/main" id="{1585CD15-10C2-46F8-AFF7-B8A53ADBFFF5}"/>
              </a:ext>
            </a:extLst>
          </p:cNvPr>
          <p:cNvPicPr>
            <a:picLocks noChangeAspect="1"/>
          </p:cNvPicPr>
          <p:nvPr userDrawn="1"/>
        </p:nvPicPr>
        <p:blipFill>
          <a:blip r:embed="rId2"/>
          <a:stretch>
            <a:fillRect/>
          </a:stretch>
        </p:blipFill>
        <p:spPr>
          <a:xfrm>
            <a:off x="30573" y="-1075"/>
            <a:ext cx="12403308" cy="6995517"/>
          </a:xfrm>
          <a:prstGeom prst="rect">
            <a:avLst/>
          </a:prstGeom>
        </p:spPr>
      </p:pic>
      <p:pic>
        <p:nvPicPr>
          <p:cNvPr id="5" name="Picture 4">
            <a:extLst>
              <a:ext uri="{FF2B5EF4-FFF2-40B4-BE49-F238E27FC236}">
                <a16:creationId xmlns:a16="http://schemas.microsoft.com/office/drawing/2014/main" id="{51C4604F-8C54-499B-B7D5-C1C0A44272C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580636" y="6547291"/>
            <a:ext cx="1768311" cy="272009"/>
          </a:xfrm>
          <a:prstGeom prst="rect">
            <a:avLst/>
          </a:prstGeom>
        </p:spPr>
      </p:pic>
      <p:cxnSp>
        <p:nvCxnSpPr>
          <p:cNvPr id="7" name="Straight Connector 6">
            <a:extLst>
              <a:ext uri="{FF2B5EF4-FFF2-40B4-BE49-F238E27FC236}">
                <a16:creationId xmlns:a16="http://schemas.microsoft.com/office/drawing/2014/main" id="{D63C7AE9-6C39-4A0C-B9FA-DA35F9FD2E3F}"/>
              </a:ext>
            </a:extLst>
          </p:cNvPr>
          <p:cNvCxnSpPr/>
          <p:nvPr userDrawn="1"/>
        </p:nvCxnSpPr>
        <p:spPr>
          <a:xfrm>
            <a:off x="584200" y="3669162"/>
            <a:ext cx="1494264" cy="0"/>
          </a:xfrm>
          <a:prstGeom prst="line">
            <a:avLst/>
          </a:prstGeom>
          <a:ln w="41275">
            <a:solidFill>
              <a:srgbClr val="1AB2E8"/>
            </a:solidFill>
          </a:ln>
          <a:effectLst/>
        </p:spPr>
        <p:style>
          <a:lnRef idx="2">
            <a:schemeClr val="accent1"/>
          </a:lnRef>
          <a:fillRef idx="0">
            <a:schemeClr val="accent1"/>
          </a:fillRef>
          <a:effectRef idx="1">
            <a:schemeClr val="accent1"/>
          </a:effectRef>
          <a:fontRef idx="minor">
            <a:schemeClr val="tx1"/>
          </a:fontRef>
        </p:style>
      </p:cxnSp>
      <p:sp>
        <p:nvSpPr>
          <p:cNvPr id="8" name="Title 1">
            <a:extLst>
              <a:ext uri="{FF2B5EF4-FFF2-40B4-BE49-F238E27FC236}">
                <a16:creationId xmlns:a16="http://schemas.microsoft.com/office/drawing/2014/main" id="{8C576F2D-AD93-41F6-8278-F80B0D71585B}"/>
              </a:ext>
            </a:extLst>
          </p:cNvPr>
          <p:cNvSpPr>
            <a:spLocks noGrp="1"/>
          </p:cNvSpPr>
          <p:nvPr>
            <p:ph type="title" hasCustomPrompt="1"/>
          </p:nvPr>
        </p:nvSpPr>
        <p:spPr>
          <a:xfrm>
            <a:off x="585216" y="2703409"/>
            <a:ext cx="6400800" cy="830997"/>
          </a:xfrm>
          <a:prstGeom prst="rect">
            <a:avLst/>
          </a:prstGeom>
          <a:noFill/>
        </p:spPr>
        <p:txBody>
          <a:bodyPr lIns="0" tIns="0" rIns="0" bIns="0" anchor="b" anchorCtr="0">
            <a:spAutoFit/>
          </a:bodyPr>
          <a:lstStyle>
            <a:lvl1pPr algn="l" defTabSz="932742" rtl="0" eaLnBrk="1" latinLnBrk="0" hangingPunct="1">
              <a:lnSpc>
                <a:spcPct val="90000"/>
              </a:lnSpc>
              <a:spcBef>
                <a:spcPct val="0"/>
              </a:spcBef>
              <a:buNone/>
              <a:defRPr lang="en-US" sz="6000" b="1" kern="1200" cap="none" spc="-50" baseline="0" dirty="0">
                <a:ln w="3175">
                  <a:noFill/>
                </a:ln>
                <a:gradFill>
                  <a:gsLst>
                    <a:gs pos="62564">
                      <a:schemeClr val="tx1"/>
                    </a:gs>
                    <a:gs pos="55000">
                      <a:schemeClr val="tx1"/>
                    </a:gs>
                  </a:gsLst>
                  <a:lin ang="5400000" scaled="0"/>
                </a:gradFill>
                <a:effectLst/>
                <a:latin typeface="Segoe UI Semibold" panose="020B0702040204020203" pitchFamily="34" charset="0"/>
                <a:ea typeface="+mn-ea"/>
                <a:cs typeface="Segoe UI Semibold" panose="020B0702040204020203" pitchFamily="34" charset="0"/>
              </a:defRPr>
            </a:lvl1pPr>
          </a:lstStyle>
          <a:p>
            <a:r>
              <a:rPr lang="en-US" dirty="0"/>
              <a:t>Demo Title</a:t>
            </a:r>
          </a:p>
        </p:txBody>
      </p:sp>
      <p:sp>
        <p:nvSpPr>
          <p:cNvPr id="9" name="Text Placeholder 4">
            <a:extLst>
              <a:ext uri="{FF2B5EF4-FFF2-40B4-BE49-F238E27FC236}">
                <a16:creationId xmlns:a16="http://schemas.microsoft.com/office/drawing/2014/main" id="{8B0CD9FC-747C-494D-BEDC-1E9825524A34}"/>
              </a:ext>
            </a:extLst>
          </p:cNvPr>
          <p:cNvSpPr>
            <a:spLocks noGrp="1"/>
          </p:cNvSpPr>
          <p:nvPr>
            <p:ph type="body" sz="quarter" idx="12" hasCustomPrompt="1"/>
          </p:nvPr>
        </p:nvSpPr>
        <p:spPr>
          <a:xfrm>
            <a:off x="584200" y="3962400"/>
            <a:ext cx="5510213" cy="498598"/>
          </a:xfrm>
          <a:prstGeom prst="rect">
            <a:avLst/>
          </a:prstGeom>
          <a:noFill/>
        </p:spPr>
        <p:txBody>
          <a:bodyPr wrap="square" lIns="0" tIns="0" rIns="0" bIns="0">
            <a:spAutoFit/>
          </a:bodyPr>
          <a:lstStyle>
            <a:lvl1pPr marL="0" indent="0">
              <a:spcBef>
                <a:spcPts val="0"/>
              </a:spcBef>
              <a:buNone/>
              <a:defRPr sz="3600" spc="0" baseline="0">
                <a:gradFill>
                  <a:gsLst>
                    <a:gs pos="91000">
                      <a:schemeClr val="tx1"/>
                    </a:gs>
                    <a:gs pos="0">
                      <a:schemeClr val="tx1"/>
                    </a:gs>
                  </a:gsLst>
                  <a:lin ang="5400000" scaled="0"/>
                </a:gradFill>
                <a:latin typeface="Segoe UI (Body)"/>
                <a:cs typeface="Segoe UI" panose="020B0502040204020203" pitchFamily="34" charset="0"/>
              </a:defRPr>
            </a:lvl1pPr>
          </a:lstStyle>
          <a:p>
            <a:pPr lvl="0"/>
            <a:r>
              <a:rPr lang="en-US" dirty="0"/>
              <a:t>Demo Subtitle</a:t>
            </a:r>
          </a:p>
        </p:txBody>
      </p:sp>
      <p:grpSp>
        <p:nvGrpSpPr>
          <p:cNvPr id="10" name="Group 9">
            <a:extLst>
              <a:ext uri="{FF2B5EF4-FFF2-40B4-BE49-F238E27FC236}">
                <a16:creationId xmlns:a16="http://schemas.microsoft.com/office/drawing/2014/main" id="{02384E60-8739-472C-931E-5A08C602FC59}"/>
              </a:ext>
            </a:extLst>
          </p:cNvPr>
          <p:cNvGrpSpPr/>
          <p:nvPr userDrawn="1"/>
        </p:nvGrpSpPr>
        <p:grpSpPr bwMode="ltGray">
          <a:xfrm>
            <a:off x="6170391" y="75414"/>
            <a:ext cx="6266083" cy="6815575"/>
            <a:chOff x="6256117" y="-21839"/>
            <a:chExt cx="5932086" cy="6890047"/>
          </a:xfrm>
        </p:grpSpPr>
        <p:grpSp>
          <p:nvGrpSpPr>
            <p:cNvPr id="11" name="Group 10">
              <a:extLst>
                <a:ext uri="{FF2B5EF4-FFF2-40B4-BE49-F238E27FC236}">
                  <a16:creationId xmlns:a16="http://schemas.microsoft.com/office/drawing/2014/main" id="{2C017728-4E98-4CF3-864D-693A0C162049}"/>
                </a:ext>
              </a:extLst>
            </p:cNvPr>
            <p:cNvGrpSpPr/>
            <p:nvPr userDrawn="1"/>
          </p:nvGrpSpPr>
          <p:grpSpPr bwMode="ltGray">
            <a:xfrm>
              <a:off x="8507413" y="1457714"/>
              <a:ext cx="3680790" cy="5392441"/>
              <a:chOff x="8507413" y="1457714"/>
              <a:chExt cx="3680790" cy="5392441"/>
            </a:xfrm>
          </p:grpSpPr>
          <p:sp>
            <p:nvSpPr>
              <p:cNvPr id="20" name="Freeform: Shape 19">
                <a:extLst>
                  <a:ext uri="{FF2B5EF4-FFF2-40B4-BE49-F238E27FC236}">
                    <a16:creationId xmlns:a16="http://schemas.microsoft.com/office/drawing/2014/main" id="{09F22B08-5EAD-458E-A9B0-F99EF596F371}"/>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1" name="Freeform: Shape 20">
                <a:extLst>
                  <a:ext uri="{FF2B5EF4-FFF2-40B4-BE49-F238E27FC236}">
                    <a16:creationId xmlns:a16="http://schemas.microsoft.com/office/drawing/2014/main" id="{AD831B39-B93E-4AA6-BC7C-18C1F68F00B5}"/>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2" name="Freeform: Shape 21">
                <a:extLst>
                  <a:ext uri="{FF2B5EF4-FFF2-40B4-BE49-F238E27FC236}">
                    <a16:creationId xmlns:a16="http://schemas.microsoft.com/office/drawing/2014/main" id="{23F9864F-356F-4E64-881D-92CE56BA001F}"/>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3" name="Freeform: Shape 22">
                <a:extLst>
                  <a:ext uri="{FF2B5EF4-FFF2-40B4-BE49-F238E27FC236}">
                    <a16:creationId xmlns:a16="http://schemas.microsoft.com/office/drawing/2014/main" id="{7A65108E-682A-4E0B-B474-77D610C3311E}"/>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4" name="Freeform: Shape 23">
                <a:extLst>
                  <a:ext uri="{FF2B5EF4-FFF2-40B4-BE49-F238E27FC236}">
                    <a16:creationId xmlns:a16="http://schemas.microsoft.com/office/drawing/2014/main" id="{33206286-9F11-4DA8-A679-EBD5AC723A49}"/>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5" name="Freeform: Shape 24">
                <a:extLst>
                  <a:ext uri="{FF2B5EF4-FFF2-40B4-BE49-F238E27FC236}">
                    <a16:creationId xmlns:a16="http://schemas.microsoft.com/office/drawing/2014/main" id="{46C3B354-7E81-4D5E-AA34-7A55ADCA56C5}"/>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6" name="Freeform: Shape 25">
                <a:extLst>
                  <a:ext uri="{FF2B5EF4-FFF2-40B4-BE49-F238E27FC236}">
                    <a16:creationId xmlns:a16="http://schemas.microsoft.com/office/drawing/2014/main" id="{B9B1BF16-4C8C-419C-94A8-DA1B4A1F9AB5}"/>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7" name="Freeform: Shape 26">
                <a:extLst>
                  <a:ext uri="{FF2B5EF4-FFF2-40B4-BE49-F238E27FC236}">
                    <a16:creationId xmlns:a16="http://schemas.microsoft.com/office/drawing/2014/main" id="{E4B2B7C3-4147-44B1-8F98-9C12143ED8AD}"/>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8" name="Freeform: Shape 27">
                <a:extLst>
                  <a:ext uri="{FF2B5EF4-FFF2-40B4-BE49-F238E27FC236}">
                    <a16:creationId xmlns:a16="http://schemas.microsoft.com/office/drawing/2014/main" id="{2B0FD050-9170-485C-BBA5-BF3D3C6C2769}"/>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9" name="Freeform: Shape 28">
                <a:extLst>
                  <a:ext uri="{FF2B5EF4-FFF2-40B4-BE49-F238E27FC236}">
                    <a16:creationId xmlns:a16="http://schemas.microsoft.com/office/drawing/2014/main" id="{7C0580F9-0E62-4BD7-BCE4-B2F9002EE645}"/>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0" name="Freeform: Shape 29">
                <a:extLst>
                  <a:ext uri="{FF2B5EF4-FFF2-40B4-BE49-F238E27FC236}">
                    <a16:creationId xmlns:a16="http://schemas.microsoft.com/office/drawing/2014/main" id="{0D9B371A-24C7-4520-9963-93268B54DF4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0C9B1B20-EAEC-4DAA-92C4-504103331159}"/>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BA7CD8A9-B43F-4717-8B31-867B5235C06E}"/>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069E7430-A462-4E3E-A1C3-46DF861FB0C5}"/>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4" name="Freeform: Shape 33">
                <a:extLst>
                  <a:ext uri="{FF2B5EF4-FFF2-40B4-BE49-F238E27FC236}">
                    <a16:creationId xmlns:a16="http://schemas.microsoft.com/office/drawing/2014/main" id="{C642E35A-DC86-4230-95E9-934AE996BB9E}"/>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5" name="Freeform: Shape 34">
                <a:extLst>
                  <a:ext uri="{FF2B5EF4-FFF2-40B4-BE49-F238E27FC236}">
                    <a16:creationId xmlns:a16="http://schemas.microsoft.com/office/drawing/2014/main" id="{B715BEE4-9757-4DBD-8F39-4221A3D8ECA1}"/>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36" name="Straight Connector 35">
                <a:extLst>
                  <a:ext uri="{FF2B5EF4-FFF2-40B4-BE49-F238E27FC236}">
                    <a16:creationId xmlns:a16="http://schemas.microsoft.com/office/drawing/2014/main" id="{2518B46F-DE33-41E8-BA93-8AB294E59B11}"/>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12" name="Group 11">
              <a:extLst>
                <a:ext uri="{FF2B5EF4-FFF2-40B4-BE49-F238E27FC236}">
                  <a16:creationId xmlns:a16="http://schemas.microsoft.com/office/drawing/2014/main" id="{4876A32D-F0D1-42C3-B190-E1B9EC332A78}"/>
                </a:ext>
              </a:extLst>
            </p:cNvPr>
            <p:cNvGrpSpPr/>
            <p:nvPr userDrawn="1"/>
          </p:nvGrpSpPr>
          <p:grpSpPr bwMode="ltGray">
            <a:xfrm>
              <a:off x="7545167" y="-21839"/>
              <a:ext cx="1192433" cy="1098538"/>
              <a:chOff x="7545167" y="-9139"/>
              <a:chExt cx="1192433" cy="1098538"/>
            </a:xfrm>
          </p:grpSpPr>
          <p:sp>
            <p:nvSpPr>
              <p:cNvPr id="17" name="Freeform: Shape 16">
                <a:extLst>
                  <a:ext uri="{FF2B5EF4-FFF2-40B4-BE49-F238E27FC236}">
                    <a16:creationId xmlns:a16="http://schemas.microsoft.com/office/drawing/2014/main" id="{8A7515F6-A86E-4680-826B-6D3FAFDE857D}"/>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18" name="Freeform: Shape 17">
                <a:extLst>
                  <a:ext uri="{FF2B5EF4-FFF2-40B4-BE49-F238E27FC236}">
                    <a16:creationId xmlns:a16="http://schemas.microsoft.com/office/drawing/2014/main" id="{FACA100F-FA97-4AF0-BC1F-5000CF568942}"/>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19" name="Freeform: Shape 18">
                <a:extLst>
                  <a:ext uri="{FF2B5EF4-FFF2-40B4-BE49-F238E27FC236}">
                    <a16:creationId xmlns:a16="http://schemas.microsoft.com/office/drawing/2014/main" id="{37CE4433-84DE-40CB-862B-AC53CCAC2F0C}"/>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13" name="Group 12">
              <a:extLst>
                <a:ext uri="{FF2B5EF4-FFF2-40B4-BE49-F238E27FC236}">
                  <a16:creationId xmlns:a16="http://schemas.microsoft.com/office/drawing/2014/main" id="{2ED12F76-5D42-426F-9594-AE3B9F799993}"/>
                </a:ext>
              </a:extLst>
            </p:cNvPr>
            <p:cNvGrpSpPr/>
            <p:nvPr userDrawn="1"/>
          </p:nvGrpSpPr>
          <p:grpSpPr bwMode="ltGray">
            <a:xfrm>
              <a:off x="6256117" y="5896894"/>
              <a:ext cx="1057910" cy="971314"/>
              <a:chOff x="6256117" y="5896894"/>
              <a:chExt cx="1057910" cy="971314"/>
            </a:xfrm>
          </p:grpSpPr>
          <p:sp>
            <p:nvSpPr>
              <p:cNvPr id="14" name="Freeform: Shape 13">
                <a:extLst>
                  <a:ext uri="{FF2B5EF4-FFF2-40B4-BE49-F238E27FC236}">
                    <a16:creationId xmlns:a16="http://schemas.microsoft.com/office/drawing/2014/main" id="{0324EE8E-CF84-4936-A973-A27B5F654ADB}"/>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5" name="Freeform: Shape 14">
                <a:extLst>
                  <a:ext uri="{FF2B5EF4-FFF2-40B4-BE49-F238E27FC236}">
                    <a16:creationId xmlns:a16="http://schemas.microsoft.com/office/drawing/2014/main" id="{24E90C92-BA78-4B5A-B946-6D9AC9E6575D}"/>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6" name="Freeform: Shape 15">
                <a:extLst>
                  <a:ext uri="{FF2B5EF4-FFF2-40B4-BE49-F238E27FC236}">
                    <a16:creationId xmlns:a16="http://schemas.microsoft.com/office/drawing/2014/main" id="{71E97E67-DBE9-445E-B856-FEE7D88D5807}"/>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193710880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9" name="Picture 8" descr="A picture containing indoor, sitting, photo, table&#10;&#10;Description automatically generated">
            <a:extLst>
              <a:ext uri="{FF2B5EF4-FFF2-40B4-BE49-F238E27FC236}">
                <a16:creationId xmlns:a16="http://schemas.microsoft.com/office/drawing/2014/main" id="{18DD866E-CB99-4E11-A5FE-739AF6CA68A4}"/>
              </a:ext>
            </a:extLst>
          </p:cNvPr>
          <p:cNvPicPr>
            <a:picLocks noChangeAspect="1"/>
          </p:cNvPicPr>
          <p:nvPr userDrawn="1"/>
        </p:nvPicPr>
        <p:blipFill>
          <a:blip r:embed="rId2"/>
          <a:stretch>
            <a:fillRect/>
          </a:stretch>
        </p:blipFill>
        <p:spPr>
          <a:xfrm>
            <a:off x="-1" y="9426"/>
            <a:ext cx="12436475" cy="6995517"/>
          </a:xfrm>
          <a:prstGeom prst="rect">
            <a:avLst/>
          </a:prstGeom>
        </p:spPr>
      </p:pic>
      <p:sp>
        <p:nvSpPr>
          <p:cNvPr id="6" name="Title 1">
            <a:extLst>
              <a:ext uri="{FF2B5EF4-FFF2-40B4-BE49-F238E27FC236}">
                <a16:creationId xmlns:a16="http://schemas.microsoft.com/office/drawing/2014/main" id="{6F97DD37-557A-420A-8412-EA7852B08CB0}"/>
              </a:ext>
            </a:extLst>
          </p:cNvPr>
          <p:cNvSpPr>
            <a:spLocks noGrp="1"/>
          </p:cNvSpPr>
          <p:nvPr>
            <p:ph type="title" hasCustomPrompt="1"/>
          </p:nvPr>
        </p:nvSpPr>
        <p:spPr>
          <a:xfrm>
            <a:off x="367384" y="9427"/>
            <a:ext cx="11468567" cy="830997"/>
          </a:xfrm>
          <a:prstGeom prst="rect">
            <a:avLst/>
          </a:prstGeom>
          <a:noFill/>
        </p:spPr>
        <p:txBody>
          <a:bodyPr wrap="square" lIns="0" tIns="0" rIns="0" bIns="0" anchor="b" anchorCtr="0">
            <a:spAutoFit/>
          </a:bodyPr>
          <a:lstStyle>
            <a:lvl1pPr>
              <a:defRPr sz="6000" b="1" spc="-50" baseline="0">
                <a:gradFill>
                  <a:gsLst>
                    <a:gs pos="62564">
                      <a:schemeClr val="tx1"/>
                    </a:gs>
                    <a:gs pos="55000">
                      <a:schemeClr val="tx1"/>
                    </a:gs>
                  </a:gsLst>
                  <a:lin ang="5400000" scaled="0"/>
                </a:gradFill>
                <a:latin typeface="Segoe UI Semibold" panose="020B0702040204020203" pitchFamily="34" charset="0"/>
                <a:cs typeface="Segoe UI Semibold" panose="020B0702040204020203" pitchFamily="34" charset="0"/>
              </a:defRPr>
            </a:lvl1pPr>
          </a:lstStyle>
          <a:p>
            <a:r>
              <a:rPr lang="en-US" dirty="0"/>
              <a:t>Section title</a:t>
            </a:r>
          </a:p>
        </p:txBody>
      </p:sp>
      <p:sp>
        <p:nvSpPr>
          <p:cNvPr id="7" name="Content Placeholder 2">
            <a:extLst>
              <a:ext uri="{FF2B5EF4-FFF2-40B4-BE49-F238E27FC236}">
                <a16:creationId xmlns:a16="http://schemas.microsoft.com/office/drawing/2014/main" id="{6258B80A-7ACC-4C78-87E2-1E4D39AA960C}"/>
              </a:ext>
            </a:extLst>
          </p:cNvPr>
          <p:cNvSpPr>
            <a:spLocks noGrp="1"/>
          </p:cNvSpPr>
          <p:nvPr>
            <p:ph idx="1"/>
          </p:nvPr>
        </p:nvSpPr>
        <p:spPr>
          <a:xfrm>
            <a:off x="600521" y="1193985"/>
            <a:ext cx="11235431" cy="5461337"/>
          </a:xfrm>
          <a:prstGeom prst="rect">
            <a:avLst/>
          </a:prstGeom>
        </p:spPr>
        <p:txBody>
          <a:bodyPr/>
          <a:lstStyle>
            <a:lvl1pPr>
              <a:defRPr>
                <a:latin typeface="Segoe UI (Body)"/>
              </a:defRPr>
            </a:lvl1pPr>
            <a:lvl2pPr>
              <a:defRPr>
                <a:latin typeface="Segoe UI (Body)"/>
              </a:defRPr>
            </a:lvl2pPr>
            <a:lvl3pPr>
              <a:defRPr>
                <a:latin typeface="Segoe UI (Body)"/>
              </a:defRPr>
            </a:lvl3pPr>
            <a:lvl4pPr>
              <a:defRPr>
                <a:latin typeface="Segoe UI (Body)"/>
              </a:defRPr>
            </a:lvl4pPr>
            <a:lvl5pPr>
              <a:defRPr>
                <a:latin typeface="Segoe UI (Body)"/>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0" name="Picture 9">
            <a:extLst>
              <a:ext uri="{FF2B5EF4-FFF2-40B4-BE49-F238E27FC236}">
                <a16:creationId xmlns:a16="http://schemas.microsoft.com/office/drawing/2014/main" id="{224481CC-97E7-4744-9CEE-93FCBA69476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580636" y="6547291"/>
            <a:ext cx="1768311" cy="272009"/>
          </a:xfrm>
          <a:prstGeom prst="rect">
            <a:avLst/>
          </a:prstGeom>
        </p:spPr>
      </p:pic>
    </p:spTree>
    <p:extLst>
      <p:ext uri="{BB962C8B-B14F-4D97-AF65-F5344CB8AC3E}">
        <p14:creationId xmlns:p14="http://schemas.microsoft.com/office/powerpoint/2010/main" val="371430744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8B7759-CC56-47A7-AD89-44C6F4059983}"/>
              </a:ext>
            </a:extLst>
          </p:cNvPr>
          <p:cNvSpPr>
            <a:spLocks noGrp="1"/>
          </p:cNvSpPr>
          <p:nvPr>
            <p:ph type="title"/>
          </p:nvPr>
        </p:nvSpPr>
        <p:spPr>
          <a:xfrm>
            <a:off x="856628" y="466302"/>
            <a:ext cx="4011087" cy="1632056"/>
          </a:xfrm>
          <a:prstGeom prst="rect">
            <a:avLst/>
          </a:prstGeom>
        </p:spPr>
        <p:txBody>
          <a:bodyPr anchor="b"/>
          <a:lstStyle>
            <a:lvl1pPr>
              <a:defRPr sz="3264"/>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080B2F23-65E6-4C8A-A622-6B41F6245086}"/>
              </a:ext>
            </a:extLst>
          </p:cNvPr>
          <p:cNvSpPr>
            <a:spLocks noGrp="1"/>
          </p:cNvSpPr>
          <p:nvPr>
            <p:ph idx="1"/>
          </p:nvPr>
        </p:nvSpPr>
        <p:spPr>
          <a:xfrm>
            <a:off x="5287122" y="1007083"/>
            <a:ext cx="6295965" cy="4970646"/>
          </a:xfrm>
          <a:prstGeom prst="rect">
            <a:avLst/>
          </a:prstGeom>
        </p:spPr>
        <p:txBody>
          <a:bodyPr/>
          <a:lstStyle>
            <a:lvl1pPr>
              <a:defRPr sz="3264"/>
            </a:lvl1pPr>
            <a:lvl2pPr>
              <a:defRPr sz="2856"/>
            </a:lvl2pPr>
            <a:lvl3pPr>
              <a:defRPr sz="2448"/>
            </a:lvl3pPr>
            <a:lvl4pPr>
              <a:defRPr sz="2040"/>
            </a:lvl4pPr>
            <a:lvl5pPr>
              <a:defRPr sz="2040"/>
            </a:lvl5pPr>
            <a:lvl6pPr>
              <a:defRPr sz="2040"/>
            </a:lvl6pPr>
            <a:lvl7pPr>
              <a:defRPr sz="2040"/>
            </a:lvl7pPr>
            <a:lvl8pPr>
              <a:defRPr sz="2040"/>
            </a:lvl8pPr>
            <a:lvl9pPr>
              <a:defRPr sz="20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D6DD6015-9B7D-410A-A0A6-4615E5E23F9D}"/>
              </a:ext>
            </a:extLst>
          </p:cNvPr>
          <p:cNvSpPr>
            <a:spLocks noGrp="1"/>
          </p:cNvSpPr>
          <p:nvPr>
            <p:ph type="body" sz="half" idx="2"/>
          </p:nvPr>
        </p:nvSpPr>
        <p:spPr>
          <a:xfrm>
            <a:off x="856628" y="2098357"/>
            <a:ext cx="4011087" cy="3887467"/>
          </a:xfrm>
          <a:prstGeom prst="rect">
            <a:avLst/>
          </a:prstGeo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Click to edit Master text styles</a:t>
            </a:r>
          </a:p>
        </p:txBody>
      </p:sp>
      <p:sp>
        <p:nvSpPr>
          <p:cNvPr id="5" name="Date Placeholder 4">
            <a:extLst>
              <a:ext uri="{FF2B5EF4-FFF2-40B4-BE49-F238E27FC236}">
                <a16:creationId xmlns:a16="http://schemas.microsoft.com/office/drawing/2014/main" id="{32A86576-57F8-4ABD-AE87-39ADC4DE12D2}"/>
              </a:ext>
            </a:extLst>
          </p:cNvPr>
          <p:cNvSpPr>
            <a:spLocks noGrp="1"/>
          </p:cNvSpPr>
          <p:nvPr>
            <p:ph type="dt" sz="half" idx="10"/>
          </p:nvPr>
        </p:nvSpPr>
        <p:spPr>
          <a:xfrm>
            <a:off x="855008" y="6482889"/>
            <a:ext cx="2798207" cy="372394"/>
          </a:xfrm>
          <a:prstGeom prst="rect">
            <a:avLst/>
          </a:prstGeom>
        </p:spPr>
        <p:txBody>
          <a:bodyPr/>
          <a:lstStyle/>
          <a:p>
            <a:fld id="{F70D635B-365E-4B72-BC12-CD19A0D1B0E5}" type="datetimeFigureOut">
              <a:rPr lang="en-GB" smtClean="0"/>
              <a:t>24/08/2021</a:t>
            </a:fld>
            <a:endParaRPr lang="en-GB"/>
          </a:p>
        </p:txBody>
      </p:sp>
      <p:sp>
        <p:nvSpPr>
          <p:cNvPr id="6" name="Footer Placeholder 5">
            <a:extLst>
              <a:ext uri="{FF2B5EF4-FFF2-40B4-BE49-F238E27FC236}">
                <a16:creationId xmlns:a16="http://schemas.microsoft.com/office/drawing/2014/main" id="{8C8812ED-890F-4A97-BAA9-F4C5BE0BA72D}"/>
              </a:ext>
            </a:extLst>
          </p:cNvPr>
          <p:cNvSpPr>
            <a:spLocks noGrp="1"/>
          </p:cNvSpPr>
          <p:nvPr>
            <p:ph type="ftr" sz="quarter" idx="11"/>
          </p:nvPr>
        </p:nvSpPr>
        <p:spPr>
          <a:xfrm>
            <a:off x="4119583" y="6482889"/>
            <a:ext cx="4197310" cy="372394"/>
          </a:xfrm>
          <a:prstGeom prst="rect">
            <a:avLst/>
          </a:prstGeom>
        </p:spPr>
        <p:txBody>
          <a:bodyPr/>
          <a:lstStyle/>
          <a:p>
            <a:endParaRPr lang="en-GB"/>
          </a:p>
        </p:txBody>
      </p:sp>
      <p:sp>
        <p:nvSpPr>
          <p:cNvPr id="7" name="Slide Number Placeholder 6">
            <a:extLst>
              <a:ext uri="{FF2B5EF4-FFF2-40B4-BE49-F238E27FC236}">
                <a16:creationId xmlns:a16="http://schemas.microsoft.com/office/drawing/2014/main" id="{4BCF50DB-76AB-4AB5-A9C9-5E4D057C0D13}"/>
              </a:ext>
            </a:extLst>
          </p:cNvPr>
          <p:cNvSpPr>
            <a:spLocks noGrp="1"/>
          </p:cNvSpPr>
          <p:nvPr>
            <p:ph type="sldNum" sz="quarter" idx="12"/>
          </p:nvPr>
        </p:nvSpPr>
        <p:spPr>
          <a:xfrm>
            <a:off x="8783260" y="6482889"/>
            <a:ext cx="2798207" cy="372394"/>
          </a:xfrm>
          <a:prstGeom prst="rect">
            <a:avLst/>
          </a:prstGeom>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346034088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28A30-5F3C-45B1-BC1A-F20F76500E19}"/>
              </a:ext>
            </a:extLst>
          </p:cNvPr>
          <p:cNvSpPr>
            <a:spLocks noGrp="1"/>
          </p:cNvSpPr>
          <p:nvPr>
            <p:ph type="title"/>
          </p:nvPr>
        </p:nvSpPr>
        <p:spPr>
          <a:xfrm>
            <a:off x="856628" y="466302"/>
            <a:ext cx="4011087" cy="1632056"/>
          </a:xfrm>
          <a:prstGeom prst="rect">
            <a:avLst/>
          </a:prstGeom>
        </p:spPr>
        <p:txBody>
          <a:bodyPr anchor="b"/>
          <a:lstStyle>
            <a:lvl1pPr>
              <a:defRPr sz="3264"/>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8ABCCD03-85D1-4245-A531-32AD2094D19D}"/>
              </a:ext>
            </a:extLst>
          </p:cNvPr>
          <p:cNvSpPr>
            <a:spLocks noGrp="1"/>
          </p:cNvSpPr>
          <p:nvPr>
            <p:ph type="pic" idx="1"/>
          </p:nvPr>
        </p:nvSpPr>
        <p:spPr>
          <a:xfrm>
            <a:off x="5287122" y="1007083"/>
            <a:ext cx="6295965" cy="4970646"/>
          </a:xfrm>
          <a:prstGeom prst="rect">
            <a:avLst/>
          </a:prstGeom>
        </p:spPr>
        <p:txBody>
          <a:bodyPr/>
          <a:lstStyle>
            <a:lvl1pPr marL="0" indent="0">
              <a:buNone/>
              <a:defRPr sz="3264"/>
            </a:lvl1pPr>
            <a:lvl2pPr marL="466298" indent="0">
              <a:buNone/>
              <a:defRPr sz="2856"/>
            </a:lvl2pPr>
            <a:lvl3pPr marL="932597" indent="0">
              <a:buNone/>
              <a:defRPr sz="2448"/>
            </a:lvl3pPr>
            <a:lvl4pPr marL="1398895" indent="0">
              <a:buNone/>
              <a:defRPr sz="2040"/>
            </a:lvl4pPr>
            <a:lvl5pPr marL="1865193" indent="0">
              <a:buNone/>
              <a:defRPr sz="2040"/>
            </a:lvl5pPr>
            <a:lvl6pPr marL="2331491" indent="0">
              <a:buNone/>
              <a:defRPr sz="2040"/>
            </a:lvl6pPr>
            <a:lvl7pPr marL="2797790" indent="0">
              <a:buNone/>
              <a:defRPr sz="2040"/>
            </a:lvl7pPr>
            <a:lvl8pPr marL="3264088" indent="0">
              <a:buNone/>
              <a:defRPr sz="2040"/>
            </a:lvl8pPr>
            <a:lvl9pPr marL="3730386" indent="0">
              <a:buNone/>
              <a:defRPr sz="2040"/>
            </a:lvl9pPr>
          </a:lstStyle>
          <a:p>
            <a:endParaRPr lang="en-GB"/>
          </a:p>
        </p:txBody>
      </p:sp>
      <p:sp>
        <p:nvSpPr>
          <p:cNvPr id="4" name="Text Placeholder 3">
            <a:extLst>
              <a:ext uri="{FF2B5EF4-FFF2-40B4-BE49-F238E27FC236}">
                <a16:creationId xmlns:a16="http://schemas.microsoft.com/office/drawing/2014/main" id="{23803DD1-263D-4B44-9858-98017DBDA763}"/>
              </a:ext>
            </a:extLst>
          </p:cNvPr>
          <p:cNvSpPr>
            <a:spLocks noGrp="1"/>
          </p:cNvSpPr>
          <p:nvPr>
            <p:ph type="body" sz="half" idx="2"/>
          </p:nvPr>
        </p:nvSpPr>
        <p:spPr>
          <a:xfrm>
            <a:off x="856628" y="2098357"/>
            <a:ext cx="4011087" cy="3887467"/>
          </a:xfrm>
          <a:prstGeom prst="rect">
            <a:avLst/>
          </a:prstGeo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Click to edit Master text styles</a:t>
            </a:r>
          </a:p>
        </p:txBody>
      </p:sp>
      <p:sp>
        <p:nvSpPr>
          <p:cNvPr id="5" name="Date Placeholder 4">
            <a:extLst>
              <a:ext uri="{FF2B5EF4-FFF2-40B4-BE49-F238E27FC236}">
                <a16:creationId xmlns:a16="http://schemas.microsoft.com/office/drawing/2014/main" id="{FFDF4DA0-4546-4334-9563-D8E0E7CA4C62}"/>
              </a:ext>
            </a:extLst>
          </p:cNvPr>
          <p:cNvSpPr>
            <a:spLocks noGrp="1"/>
          </p:cNvSpPr>
          <p:nvPr>
            <p:ph type="dt" sz="half" idx="10"/>
          </p:nvPr>
        </p:nvSpPr>
        <p:spPr>
          <a:xfrm>
            <a:off x="855008" y="6482889"/>
            <a:ext cx="2798207" cy="372394"/>
          </a:xfrm>
          <a:prstGeom prst="rect">
            <a:avLst/>
          </a:prstGeom>
        </p:spPr>
        <p:txBody>
          <a:bodyPr/>
          <a:lstStyle/>
          <a:p>
            <a:fld id="{F70D635B-365E-4B72-BC12-CD19A0D1B0E5}" type="datetimeFigureOut">
              <a:rPr lang="en-GB" smtClean="0"/>
              <a:t>24/08/2021</a:t>
            </a:fld>
            <a:endParaRPr lang="en-GB"/>
          </a:p>
        </p:txBody>
      </p:sp>
      <p:sp>
        <p:nvSpPr>
          <p:cNvPr id="6" name="Footer Placeholder 5">
            <a:extLst>
              <a:ext uri="{FF2B5EF4-FFF2-40B4-BE49-F238E27FC236}">
                <a16:creationId xmlns:a16="http://schemas.microsoft.com/office/drawing/2014/main" id="{0EAC9B38-CB23-44B9-BC16-83E05ECD1641}"/>
              </a:ext>
            </a:extLst>
          </p:cNvPr>
          <p:cNvSpPr>
            <a:spLocks noGrp="1"/>
          </p:cNvSpPr>
          <p:nvPr>
            <p:ph type="ftr" sz="quarter" idx="11"/>
          </p:nvPr>
        </p:nvSpPr>
        <p:spPr>
          <a:xfrm>
            <a:off x="4119583" y="6482889"/>
            <a:ext cx="4197310" cy="372394"/>
          </a:xfrm>
          <a:prstGeom prst="rect">
            <a:avLst/>
          </a:prstGeom>
        </p:spPr>
        <p:txBody>
          <a:bodyPr/>
          <a:lstStyle/>
          <a:p>
            <a:endParaRPr lang="en-GB"/>
          </a:p>
        </p:txBody>
      </p:sp>
      <p:sp>
        <p:nvSpPr>
          <p:cNvPr id="7" name="Slide Number Placeholder 6">
            <a:extLst>
              <a:ext uri="{FF2B5EF4-FFF2-40B4-BE49-F238E27FC236}">
                <a16:creationId xmlns:a16="http://schemas.microsoft.com/office/drawing/2014/main" id="{66FC12EA-906F-45B1-B5FF-C701DAA77523}"/>
              </a:ext>
            </a:extLst>
          </p:cNvPr>
          <p:cNvSpPr>
            <a:spLocks noGrp="1"/>
          </p:cNvSpPr>
          <p:nvPr>
            <p:ph type="sldNum" sz="quarter" idx="12"/>
          </p:nvPr>
        </p:nvSpPr>
        <p:spPr>
          <a:xfrm>
            <a:off x="8783260" y="6482889"/>
            <a:ext cx="2798207" cy="372394"/>
          </a:xfrm>
          <a:prstGeom prst="rect">
            <a:avLst/>
          </a:prstGeom>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311869622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EECDE-23B2-4B5D-B6D6-A4AD886905E3}"/>
              </a:ext>
            </a:extLst>
          </p:cNvPr>
          <p:cNvSpPr>
            <a:spLocks noGrp="1"/>
          </p:cNvSpPr>
          <p:nvPr>
            <p:ph type="title"/>
          </p:nvPr>
        </p:nvSpPr>
        <p:spPr>
          <a:xfrm>
            <a:off x="855008" y="372394"/>
            <a:ext cx="10726460" cy="1351952"/>
          </a:xfrm>
          <a:prstGeom prst="rect">
            <a:avLst/>
          </a:prstGeom>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A2E0396A-B919-4B08-973F-BE80E9100F80}"/>
              </a:ext>
            </a:extLst>
          </p:cNvPr>
          <p:cNvSpPr>
            <a:spLocks noGrp="1"/>
          </p:cNvSpPr>
          <p:nvPr>
            <p:ph type="body" orient="vert" idx="1"/>
          </p:nvPr>
        </p:nvSpPr>
        <p:spPr>
          <a:xfrm>
            <a:off x="855008" y="1861968"/>
            <a:ext cx="10726460" cy="4437962"/>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161B969-A8FF-4983-A82F-01F88D30CCD8}"/>
              </a:ext>
            </a:extLst>
          </p:cNvPr>
          <p:cNvSpPr>
            <a:spLocks noGrp="1"/>
          </p:cNvSpPr>
          <p:nvPr>
            <p:ph type="dt" sz="half" idx="10"/>
          </p:nvPr>
        </p:nvSpPr>
        <p:spPr>
          <a:xfrm>
            <a:off x="855008" y="6482889"/>
            <a:ext cx="2798207" cy="372394"/>
          </a:xfrm>
          <a:prstGeom prst="rect">
            <a:avLst/>
          </a:prstGeom>
        </p:spPr>
        <p:txBody>
          <a:bodyPr/>
          <a:lstStyle/>
          <a:p>
            <a:fld id="{F70D635B-365E-4B72-BC12-CD19A0D1B0E5}" type="datetimeFigureOut">
              <a:rPr lang="en-GB" smtClean="0"/>
              <a:t>24/08/2021</a:t>
            </a:fld>
            <a:endParaRPr lang="en-GB"/>
          </a:p>
        </p:txBody>
      </p:sp>
      <p:sp>
        <p:nvSpPr>
          <p:cNvPr id="5" name="Footer Placeholder 4">
            <a:extLst>
              <a:ext uri="{FF2B5EF4-FFF2-40B4-BE49-F238E27FC236}">
                <a16:creationId xmlns:a16="http://schemas.microsoft.com/office/drawing/2014/main" id="{B151C534-0382-40BA-AFAE-6DF6F095E075}"/>
              </a:ext>
            </a:extLst>
          </p:cNvPr>
          <p:cNvSpPr>
            <a:spLocks noGrp="1"/>
          </p:cNvSpPr>
          <p:nvPr>
            <p:ph type="ftr" sz="quarter" idx="11"/>
          </p:nvPr>
        </p:nvSpPr>
        <p:spPr>
          <a:xfrm>
            <a:off x="4119583" y="6482889"/>
            <a:ext cx="4197310" cy="372394"/>
          </a:xfrm>
          <a:prstGeom prst="rect">
            <a:avLst/>
          </a:prstGeom>
        </p:spPr>
        <p:txBody>
          <a:bodyPr/>
          <a:lstStyle/>
          <a:p>
            <a:endParaRPr lang="en-GB"/>
          </a:p>
        </p:txBody>
      </p:sp>
      <p:sp>
        <p:nvSpPr>
          <p:cNvPr id="6" name="Slide Number Placeholder 5">
            <a:extLst>
              <a:ext uri="{FF2B5EF4-FFF2-40B4-BE49-F238E27FC236}">
                <a16:creationId xmlns:a16="http://schemas.microsoft.com/office/drawing/2014/main" id="{2FF54C29-453A-4099-8EA7-B93E2D214592}"/>
              </a:ext>
            </a:extLst>
          </p:cNvPr>
          <p:cNvSpPr>
            <a:spLocks noGrp="1"/>
          </p:cNvSpPr>
          <p:nvPr>
            <p:ph type="sldNum" sz="quarter" idx="12"/>
          </p:nvPr>
        </p:nvSpPr>
        <p:spPr>
          <a:xfrm>
            <a:off x="8783260" y="6482889"/>
            <a:ext cx="2798207" cy="372394"/>
          </a:xfrm>
          <a:prstGeom prst="rect">
            <a:avLst/>
          </a:prstGeom>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13369185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669EAFF-B830-4D4E-BAAB-D02469A08B53}"/>
              </a:ext>
            </a:extLst>
          </p:cNvPr>
          <p:cNvSpPr>
            <a:spLocks noGrp="1"/>
          </p:cNvSpPr>
          <p:nvPr>
            <p:ph type="title" orient="vert"/>
          </p:nvPr>
        </p:nvSpPr>
        <p:spPr>
          <a:xfrm>
            <a:off x="8899852" y="372394"/>
            <a:ext cx="2681615" cy="5927537"/>
          </a:xfrm>
          <a:prstGeom prst="rect">
            <a:avLst/>
          </a:prstGeo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F33E36B9-9BBE-454A-8F9B-602D50DE61B5}"/>
              </a:ext>
            </a:extLst>
          </p:cNvPr>
          <p:cNvSpPr>
            <a:spLocks noGrp="1"/>
          </p:cNvSpPr>
          <p:nvPr>
            <p:ph type="body" orient="vert" idx="1"/>
          </p:nvPr>
        </p:nvSpPr>
        <p:spPr>
          <a:xfrm>
            <a:off x="855008" y="372394"/>
            <a:ext cx="7889389" cy="5927537"/>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62077864-6E97-424F-B6AA-E01582111929}"/>
              </a:ext>
            </a:extLst>
          </p:cNvPr>
          <p:cNvSpPr>
            <a:spLocks noGrp="1"/>
          </p:cNvSpPr>
          <p:nvPr>
            <p:ph type="dt" sz="half" idx="10"/>
          </p:nvPr>
        </p:nvSpPr>
        <p:spPr>
          <a:xfrm>
            <a:off x="855008" y="6482889"/>
            <a:ext cx="2798207" cy="372394"/>
          </a:xfrm>
          <a:prstGeom prst="rect">
            <a:avLst/>
          </a:prstGeom>
        </p:spPr>
        <p:txBody>
          <a:bodyPr/>
          <a:lstStyle/>
          <a:p>
            <a:fld id="{F70D635B-365E-4B72-BC12-CD19A0D1B0E5}" type="datetimeFigureOut">
              <a:rPr lang="en-GB" smtClean="0"/>
              <a:t>24/08/2021</a:t>
            </a:fld>
            <a:endParaRPr lang="en-GB"/>
          </a:p>
        </p:txBody>
      </p:sp>
      <p:sp>
        <p:nvSpPr>
          <p:cNvPr id="5" name="Footer Placeholder 4">
            <a:extLst>
              <a:ext uri="{FF2B5EF4-FFF2-40B4-BE49-F238E27FC236}">
                <a16:creationId xmlns:a16="http://schemas.microsoft.com/office/drawing/2014/main" id="{BE6BE6B5-9125-4741-99F4-E4A6ABEC67EB}"/>
              </a:ext>
            </a:extLst>
          </p:cNvPr>
          <p:cNvSpPr>
            <a:spLocks noGrp="1"/>
          </p:cNvSpPr>
          <p:nvPr>
            <p:ph type="ftr" sz="quarter" idx="11"/>
          </p:nvPr>
        </p:nvSpPr>
        <p:spPr>
          <a:xfrm>
            <a:off x="4119583" y="6482889"/>
            <a:ext cx="4197310" cy="372394"/>
          </a:xfrm>
          <a:prstGeom prst="rect">
            <a:avLst/>
          </a:prstGeom>
        </p:spPr>
        <p:txBody>
          <a:bodyPr/>
          <a:lstStyle/>
          <a:p>
            <a:endParaRPr lang="en-GB"/>
          </a:p>
        </p:txBody>
      </p:sp>
      <p:sp>
        <p:nvSpPr>
          <p:cNvPr id="6" name="Slide Number Placeholder 5">
            <a:extLst>
              <a:ext uri="{FF2B5EF4-FFF2-40B4-BE49-F238E27FC236}">
                <a16:creationId xmlns:a16="http://schemas.microsoft.com/office/drawing/2014/main" id="{D443ECF1-A199-4254-93E8-76398FDCAF03}"/>
              </a:ext>
            </a:extLst>
          </p:cNvPr>
          <p:cNvSpPr>
            <a:spLocks noGrp="1"/>
          </p:cNvSpPr>
          <p:nvPr>
            <p:ph type="sldNum" sz="quarter" idx="12"/>
          </p:nvPr>
        </p:nvSpPr>
        <p:spPr>
          <a:xfrm>
            <a:off x="8783260" y="6482889"/>
            <a:ext cx="2798207" cy="372394"/>
          </a:xfrm>
          <a:prstGeom prst="rect">
            <a:avLst/>
          </a:prstGeom>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99102819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435140" cy="6994525"/>
          </a:xfrm>
          <a:prstGeom prst="rect">
            <a:avLst/>
          </a:prstGeom>
        </p:spPr>
      </p:pic>
      <p:sp>
        <p:nvSpPr>
          <p:cNvPr id="9" name="Title 1"/>
          <p:cNvSpPr>
            <a:spLocks noGrp="1"/>
          </p:cNvSpPr>
          <p:nvPr>
            <p:ph type="title" hasCustomPrompt="1"/>
          </p:nvPr>
        </p:nvSpPr>
        <p:spPr>
          <a:xfrm>
            <a:off x="465137" y="3036319"/>
            <a:ext cx="8229599" cy="1828800"/>
          </a:xfrm>
          <a:prstGeom prst="rect">
            <a:avLst/>
          </a:prstGeom>
          <a:noFill/>
        </p:spPr>
        <p:txBody>
          <a:bodyPr lIns="0" tIns="91440" rIns="146304" bIns="91440" anchor="b" anchorCtr="0"/>
          <a:lstStyle>
            <a:lvl1pPr>
              <a:defRPr sz="5399" spc="-150"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3"/>
            <a:ext cx="8527440" cy="730183"/>
          </a:xfrm>
          <a:prstGeom prst="rect">
            <a:avLst/>
          </a:prstGeo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465139" y="449265"/>
            <a:ext cx="935564" cy="200341"/>
          </a:xfrm>
          <a:prstGeom prst="rect">
            <a:avLst/>
          </a:prstGeom>
        </p:spPr>
      </p:pic>
    </p:spTree>
    <p:extLst>
      <p:ext uri="{BB962C8B-B14F-4D97-AF65-F5344CB8AC3E}">
        <p14:creationId xmlns:p14="http://schemas.microsoft.com/office/powerpoint/2010/main" val="32334316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34975" y="449264"/>
            <a:ext cx="11563350" cy="77311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1835796744"/>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1_Title_Subtitle">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C6936D-68F4-495F-A9E2-596DF0EFB8C6}"/>
              </a:ext>
            </a:extLst>
          </p:cNvPr>
          <p:cNvSpPr>
            <a:spLocks noGrp="1"/>
          </p:cNvSpPr>
          <p:nvPr>
            <p:ph type="title"/>
          </p:nvPr>
        </p:nvSpPr>
        <p:spPr>
          <a:xfrm>
            <a:off x="274639" y="295276"/>
            <a:ext cx="11889564" cy="823849"/>
          </a:xfrm>
          <a:prstGeom prst="rect">
            <a:avLst/>
          </a:prstGeom>
        </p:spPr>
        <p:txBody>
          <a:bodyPr/>
          <a:lstStyle>
            <a:lvl1pPr algn="ctr">
              <a:defRPr sz="3599" spc="0">
                <a:solidFill>
                  <a:srgbClr val="2F2F2F"/>
                </a:solidFill>
              </a:defRPr>
            </a:lvl1pPr>
          </a:lstStyle>
          <a:p>
            <a:r>
              <a:rPr lang="en-US"/>
              <a:t>Click to edit Master title style</a:t>
            </a:r>
          </a:p>
        </p:txBody>
      </p:sp>
      <p:sp>
        <p:nvSpPr>
          <p:cNvPr id="7" name="Text Placeholder 6">
            <a:extLst>
              <a:ext uri="{FF2B5EF4-FFF2-40B4-BE49-F238E27FC236}">
                <a16:creationId xmlns:a16="http://schemas.microsoft.com/office/drawing/2014/main" id="{F8D78C74-7CAF-4426-A442-234151ACC825}"/>
              </a:ext>
            </a:extLst>
          </p:cNvPr>
          <p:cNvSpPr>
            <a:spLocks noGrp="1"/>
          </p:cNvSpPr>
          <p:nvPr>
            <p:ph type="body" sz="quarter" idx="11"/>
          </p:nvPr>
        </p:nvSpPr>
        <p:spPr>
          <a:xfrm>
            <a:off x="274641" y="1096588"/>
            <a:ext cx="11888787" cy="376684"/>
          </a:xfrm>
          <a:prstGeom prst="rect">
            <a:avLst/>
          </a:prstGeom>
        </p:spPr>
        <p:txBody>
          <a:bodyPr tIns="45720" bIns="45720"/>
          <a:lstStyle>
            <a:lvl1pPr marL="0" indent="0" algn="ctr">
              <a:buNone/>
              <a:defRPr sz="2000" spc="0">
                <a:solidFill>
                  <a:schemeClr val="accent1"/>
                </a:solidFill>
              </a:defRPr>
            </a:lvl1pPr>
            <a:lvl2pPr marL="342703" indent="0" algn="ctr">
              <a:buNone/>
              <a:defRPr sz="2040">
                <a:solidFill>
                  <a:schemeClr val="accent1"/>
                </a:solidFill>
              </a:defRPr>
            </a:lvl2pPr>
            <a:lvl3pPr marL="571171" indent="0" algn="ctr">
              <a:buNone/>
              <a:defRPr sz="2040">
                <a:solidFill>
                  <a:schemeClr val="accent1"/>
                </a:solidFill>
              </a:defRPr>
            </a:lvl3pPr>
            <a:lvl4pPr marL="799638" indent="0" algn="ctr">
              <a:buNone/>
              <a:defRPr sz="2040">
                <a:solidFill>
                  <a:schemeClr val="accent1"/>
                </a:solidFill>
              </a:defRPr>
            </a:lvl4pPr>
            <a:lvl5pPr marL="1028106" indent="0" algn="ctr">
              <a:buNone/>
              <a:defRPr sz="2040">
                <a:solidFill>
                  <a:schemeClr val="accent1"/>
                </a:solidFill>
              </a:defRPr>
            </a:lvl5pPr>
          </a:lstStyle>
          <a:p>
            <a:pPr lvl="0"/>
            <a:r>
              <a:rPr lang="en-US"/>
              <a:t>Edit Master text styles</a:t>
            </a:r>
          </a:p>
        </p:txBody>
      </p:sp>
    </p:spTree>
    <p:extLst>
      <p:ext uri="{BB962C8B-B14F-4D97-AF65-F5344CB8AC3E}">
        <p14:creationId xmlns:p14="http://schemas.microsoft.com/office/powerpoint/2010/main" val="13507221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4841399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cSld name="2_Title Slide">
    <p:spTree>
      <p:nvGrpSpPr>
        <p:cNvPr id="1" name=""/>
        <p:cNvGrpSpPr/>
        <p:nvPr/>
      </p:nvGrpSpPr>
      <p:grpSpPr>
        <a:xfrm>
          <a:off x="0" y="0"/>
          <a:ext cx="0" cy="0"/>
          <a:chOff x="0" y="0"/>
          <a:chExt cx="0" cy="0"/>
        </a:xfrm>
      </p:grpSpPr>
      <p:sp>
        <p:nvSpPr>
          <p:cNvPr id="5" name="Title Placeholder 1">
            <a:extLst>
              <a:ext uri="{FF2B5EF4-FFF2-40B4-BE49-F238E27FC236}">
                <a16:creationId xmlns:a16="http://schemas.microsoft.com/office/drawing/2014/main" id="{03F3274D-8F90-4F75-B990-F6B7A291DE2C}"/>
              </a:ext>
            </a:extLst>
          </p:cNvPr>
          <p:cNvSpPr>
            <a:spLocks noGrp="1"/>
          </p:cNvSpPr>
          <p:nvPr>
            <p:ph type="title" hasCustomPrompt="1"/>
          </p:nvPr>
        </p:nvSpPr>
        <p:spPr>
          <a:xfrm>
            <a:off x="437993" y="446248"/>
            <a:ext cx="11560332" cy="757077"/>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3858337834"/>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40" y="632782"/>
            <a:ext cx="11533187" cy="411162"/>
          </a:xfrm>
          <a:prstGeom prst="rect">
            <a:avLst/>
          </a:prstGeom>
        </p:spPr>
        <p:txBody>
          <a:bodyPr wrap="square" lIns="0" tIns="0" rIns="0" bIns="0">
            <a:spAutoFit/>
          </a:bodyPr>
          <a:lstStyle>
            <a:lvl1pPr>
              <a:lnSpc>
                <a:spcPts val="3199"/>
              </a:lnSpc>
              <a:defRPr sz="2800">
                <a:solidFill>
                  <a:srgbClr val="2F2F2F"/>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65139" y="1919803"/>
            <a:ext cx="7604125" cy="615553"/>
          </a:xfrm>
          <a:prstGeom prst="rect">
            <a:avLst/>
          </a:prstGeom>
        </p:spPr>
        <p:txBody>
          <a:bodyPr wrap="square" lIns="0" tIns="0" rIns="0" bIns="0">
            <a:spAutoFit/>
          </a:bodyPr>
          <a:lstStyle>
            <a:lvl1pPr marL="0" indent="0">
              <a:lnSpc>
                <a:spcPts val="2400"/>
              </a:lnSpc>
              <a:buNone/>
              <a:defRPr sz="2000" b="0" i="0">
                <a:solidFill>
                  <a:schemeClr val="tx1"/>
                </a:solidFill>
                <a:latin typeface="+mn-lt"/>
              </a:defRPr>
            </a:lvl1pPr>
            <a:lvl2pPr marL="228557" indent="0">
              <a:buNone/>
              <a:defRPr/>
            </a:lvl2pPr>
            <a:lvl3pPr marL="457112" indent="0">
              <a:buNone/>
              <a:defRPr/>
            </a:lvl3pPr>
            <a:lvl4pPr marL="685669" indent="0">
              <a:buNone/>
              <a:defRPr/>
            </a:lvl4pPr>
            <a:lvl5pPr marL="914224"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65140" y="3214127"/>
            <a:ext cx="3690937" cy="2746657"/>
          </a:xfrm>
          <a:prstGeom prst="rect">
            <a:avLst/>
          </a:prstGeom>
        </p:spPr>
        <p:txBody>
          <a:bodyPr lIns="0" tIns="0" rIns="0" bIns="0"/>
          <a:lstStyle>
            <a:lvl1pPr marL="0" indent="0">
              <a:lnSpc>
                <a:spcPts val="1800"/>
              </a:lnSpc>
              <a:spcBef>
                <a:spcPts val="900"/>
              </a:spcBef>
              <a:buNone/>
              <a:defRPr sz="1399" b="1">
                <a:solidFill>
                  <a:schemeClr val="accent1"/>
                </a:solidFill>
                <a:latin typeface="+mn-lt"/>
              </a:defRPr>
            </a:lvl1pPr>
            <a:lvl2pPr marL="285695" marR="0" indent="-285695" algn="l" defTabSz="932563" rtl="0" eaLnBrk="1" fontAlgn="auto" latinLnBrk="0" hangingPunct="1">
              <a:lnSpc>
                <a:spcPts val="1800"/>
              </a:lnSpc>
              <a:spcBef>
                <a:spcPts val="450"/>
              </a:spcBef>
              <a:spcAft>
                <a:spcPts val="0"/>
              </a:spcAft>
              <a:buClrTx/>
              <a:buSzPct val="90000"/>
              <a:buFont typeface="Arial" panose="020B0604020202020204" pitchFamily="34" charset="0"/>
              <a:buChar char="•"/>
              <a:tabLst/>
              <a:defRPr sz="1399">
                <a:solidFill>
                  <a:schemeClr val="tx1"/>
                </a:solidFill>
              </a:defRPr>
            </a:lvl2pPr>
            <a:lvl3pPr marL="457112" indent="0">
              <a:buNone/>
              <a:defRPr/>
            </a:lvl3pPr>
            <a:lvl4pPr marL="685669" indent="0">
              <a:buNone/>
              <a:defRPr/>
            </a:lvl4pPr>
            <a:lvl5pPr marL="914224" indent="0">
              <a:buNone/>
              <a:defRPr/>
            </a:lvl5pPr>
          </a:lstStyle>
          <a:p>
            <a:pPr lvl="0"/>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5695" marR="0" lvl="1" indent="-285695" algn="l" defTabSz="932563"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6" name="Text Placeholder 4"/>
          <p:cNvSpPr>
            <a:spLocks noGrp="1"/>
          </p:cNvSpPr>
          <p:nvPr>
            <p:ph type="body" sz="quarter" idx="12" hasCustomPrompt="1"/>
          </p:nvPr>
        </p:nvSpPr>
        <p:spPr>
          <a:xfrm>
            <a:off x="4399598" y="3223707"/>
            <a:ext cx="3669666" cy="2746657"/>
          </a:xfrm>
          <a:prstGeom prst="rect">
            <a:avLst/>
          </a:prstGeo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399" b="1" kern="1200" spc="0" baseline="0" dirty="0">
                <a:solidFill>
                  <a:schemeClr val="accent1"/>
                </a:solidFill>
                <a:latin typeface="+mn-lt"/>
                <a:ea typeface="+mn-ea"/>
                <a:cs typeface="+mn-cs"/>
              </a:defRPr>
            </a:lvl1pPr>
            <a:lvl2pPr marL="285695" marR="0" indent="-285695" algn="l" defTabSz="932563" rtl="0" eaLnBrk="1" fontAlgn="auto" latinLnBrk="0" hangingPunct="1">
              <a:lnSpc>
                <a:spcPts val="1800"/>
              </a:lnSpc>
              <a:spcBef>
                <a:spcPts val="450"/>
              </a:spcBef>
              <a:spcAft>
                <a:spcPts val="0"/>
              </a:spcAft>
              <a:buClrTx/>
              <a:buSzPct val="90000"/>
              <a:buFont typeface="Arial" panose="020B0604020202020204" pitchFamily="34" charset="0"/>
              <a:buChar char="•"/>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5695" marR="0" lvl="1" indent="-285695" algn="l" defTabSz="932563"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8" name="Text Placeholder 4"/>
          <p:cNvSpPr>
            <a:spLocks noGrp="1"/>
          </p:cNvSpPr>
          <p:nvPr>
            <p:ph type="body" sz="quarter" idx="13" hasCustomPrompt="1"/>
          </p:nvPr>
        </p:nvSpPr>
        <p:spPr>
          <a:xfrm>
            <a:off x="8303578" y="3214127"/>
            <a:ext cx="3694748" cy="2746657"/>
          </a:xfrm>
          <a:prstGeom prst="rect">
            <a:avLst/>
          </a:prstGeom>
        </p:spPr>
        <p:txBody>
          <a:bodyPr lIns="0" tIns="0" rIns="0" bIns="0"/>
          <a:lstStyle>
            <a:lvl1pPr marL="0" indent="0">
              <a:lnSpc>
                <a:spcPts val="1800"/>
              </a:lnSpc>
              <a:spcBef>
                <a:spcPts val="900"/>
              </a:spcBef>
              <a:buNone/>
              <a:defRPr lang="en-US" sz="1399" b="1" kern="1200" spc="0" baseline="0" dirty="0">
                <a:solidFill>
                  <a:schemeClr val="accent1"/>
                </a:solidFill>
                <a:latin typeface="+mn-lt"/>
                <a:ea typeface="+mn-ea"/>
                <a:cs typeface="+mn-cs"/>
              </a:defRPr>
            </a:lvl1pPr>
            <a:lvl2pPr marL="285695" marR="0" indent="-285695" algn="l" defTabSz="932563" rtl="0" eaLnBrk="1" fontAlgn="auto" latinLnBrk="0" hangingPunct="1">
              <a:lnSpc>
                <a:spcPts val="1800"/>
              </a:lnSpc>
              <a:spcBef>
                <a:spcPts val="450"/>
              </a:spcBef>
              <a:spcAft>
                <a:spcPts val="0"/>
              </a:spcAft>
              <a:buClrTx/>
              <a:buSzPct val="90000"/>
              <a:buFont typeface="Arial" panose="020B0604020202020204" pitchFamily="34" charset="0"/>
              <a:buChar char="•"/>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5695" marR="0" lvl="1" indent="-285695" algn="l" defTabSz="932563"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Tree>
    <p:extLst>
      <p:ext uri="{BB962C8B-B14F-4D97-AF65-F5344CB8AC3E}">
        <p14:creationId xmlns:p14="http://schemas.microsoft.com/office/powerpoint/2010/main" val="2753971019"/>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38389" y="1207898"/>
            <a:ext cx="7624525" cy="3605405"/>
          </a:xfrm>
          <a:prstGeom prst="rect">
            <a:avLst/>
          </a:prstGeom>
          <a:noFill/>
        </p:spPr>
        <p:txBody>
          <a:bodyPr vert="horz" wrap="square" lIns="0" tIns="0" rIns="0" bIns="0" rtlCol="0" anchor="t" anchorCtr="0">
            <a:noAutofit/>
          </a:bodyPr>
          <a:lstStyle>
            <a:lvl1pPr>
              <a:lnSpc>
                <a:spcPct val="90000"/>
              </a:lnSpc>
              <a:defRPr lang="en-US" sz="5399" spc="-150" dirty="0">
                <a:solidFill>
                  <a:schemeClr val="tx1"/>
                </a:solidFill>
              </a:defRPr>
            </a:lvl1pPr>
          </a:lstStyle>
          <a:p>
            <a:pPr marL="0" lvl="0">
              <a:lnSpc>
                <a:spcPts val="5599"/>
              </a:lnSpc>
            </a:pPr>
            <a:r>
              <a:rPr lang="en-US"/>
              <a:t>Section title</a:t>
            </a:r>
          </a:p>
        </p:txBody>
      </p:sp>
    </p:spTree>
    <p:extLst>
      <p:ext uri="{BB962C8B-B14F-4D97-AF65-F5344CB8AC3E}">
        <p14:creationId xmlns:p14="http://schemas.microsoft.com/office/powerpoint/2010/main" val="3631586791"/>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cSld name="Section title blue">
    <p:bg>
      <p:bgRef idx="1001">
        <a:schemeClr val="bg2"/>
      </p:bgRef>
    </p:bg>
    <p:spTree>
      <p:nvGrpSpPr>
        <p:cNvPr id="1" name=""/>
        <p:cNvGrpSpPr/>
        <p:nvPr/>
      </p:nvGrpSpPr>
      <p:grpSpPr>
        <a:xfrm>
          <a:off x="0" y="0"/>
          <a:ext cx="0" cy="0"/>
          <a:chOff x="0" y="0"/>
          <a:chExt cx="0" cy="0"/>
        </a:xfrm>
      </p:grpSpPr>
      <p:sp>
        <p:nvSpPr>
          <p:cNvPr id="4" name="Title 35">
            <a:extLst>
              <a:ext uri="{FF2B5EF4-FFF2-40B4-BE49-F238E27FC236}">
                <a16:creationId xmlns:a16="http://schemas.microsoft.com/office/drawing/2014/main" id="{1CB8D96F-CB58-48EC-B5B5-5C28F11ADE0C}"/>
              </a:ext>
            </a:extLst>
          </p:cNvPr>
          <p:cNvSpPr>
            <a:spLocks noGrp="1"/>
          </p:cNvSpPr>
          <p:nvPr>
            <p:ph type="title" hasCustomPrompt="1"/>
          </p:nvPr>
        </p:nvSpPr>
        <p:spPr>
          <a:xfrm>
            <a:off x="438389" y="1207898"/>
            <a:ext cx="7624525" cy="3605405"/>
          </a:xfrm>
          <a:prstGeom prst="rect">
            <a:avLst/>
          </a:prstGeom>
          <a:noFill/>
        </p:spPr>
        <p:txBody>
          <a:bodyPr vert="horz" wrap="square" lIns="0" tIns="0" rIns="0" bIns="0" rtlCol="0" anchor="t" anchorCtr="0">
            <a:noAutofit/>
          </a:bodyPr>
          <a:lstStyle>
            <a:lvl1pPr>
              <a:lnSpc>
                <a:spcPct val="90000"/>
              </a:lnSpc>
              <a:defRPr lang="en-US" sz="5399" spc="-150" dirty="0">
                <a:solidFill>
                  <a:srgbClr val="FFFFFF"/>
                </a:solidFill>
              </a:defRPr>
            </a:lvl1pPr>
          </a:lstStyle>
          <a:p>
            <a:pPr marL="0" lvl="0">
              <a:lnSpc>
                <a:spcPts val="5599"/>
              </a:lnSpc>
            </a:pPr>
            <a:r>
              <a:rPr lang="en-US"/>
              <a:t>Section title</a:t>
            </a:r>
          </a:p>
        </p:txBody>
      </p:sp>
    </p:spTree>
    <p:extLst>
      <p:ext uri="{BB962C8B-B14F-4D97-AF65-F5344CB8AC3E}">
        <p14:creationId xmlns:p14="http://schemas.microsoft.com/office/powerpoint/2010/main" val="42138241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855008" y="372394"/>
            <a:ext cx="10726460" cy="1351952"/>
          </a:xfrm>
          <a:prstGeom prst="rect">
            <a:avLst/>
          </a:prstGeom>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4930169"/>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2193399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_dark_left align no bullet titl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44D25F-08D7-49E9-9360-7BA9C68F9C37}"/>
              </a:ext>
            </a:extLst>
          </p:cNvPr>
          <p:cNvSpPr>
            <a:spLocks noGrp="1"/>
          </p:cNvSpPr>
          <p:nvPr>
            <p:ph type="title"/>
          </p:nvPr>
        </p:nvSpPr>
        <p:spPr>
          <a:xfrm>
            <a:off x="855008" y="372394"/>
            <a:ext cx="10726460" cy="1351952"/>
          </a:xfrm>
          <a:prstGeom prst="rect">
            <a:avLst/>
          </a:prstGeom>
        </p:spPr>
        <p:txBody>
          <a:bodyPr/>
          <a:lstStyle/>
          <a:p>
            <a:r>
              <a:rPr lang="en-US"/>
              <a:t>Click to edit Master title style</a:t>
            </a:r>
          </a:p>
        </p:txBody>
      </p:sp>
      <p:sp>
        <p:nvSpPr>
          <p:cNvPr id="4" name="Content Placeholder 3">
            <a:extLst>
              <a:ext uri="{FF2B5EF4-FFF2-40B4-BE49-F238E27FC236}">
                <a16:creationId xmlns:a16="http://schemas.microsoft.com/office/drawing/2014/main" id="{897CB0EC-76AB-475F-8F92-C503E6270C68}"/>
              </a:ext>
            </a:extLst>
          </p:cNvPr>
          <p:cNvSpPr>
            <a:spLocks noGrp="1"/>
          </p:cNvSpPr>
          <p:nvPr>
            <p:ph sz="quarter" idx="10"/>
          </p:nvPr>
        </p:nvSpPr>
        <p:spPr>
          <a:xfrm>
            <a:off x="1973614" y="1419630"/>
            <a:ext cx="10185956" cy="5367650"/>
          </a:xfrm>
          <a:prstGeom prst="rect">
            <a:avLst/>
          </a:prstGeom>
        </p:spPr>
        <p:txBody>
          <a:bodyPr>
            <a:normAutofit/>
          </a:bodyPr>
          <a:lstStyle>
            <a:lvl1pPr>
              <a:spcBef>
                <a:spcPts val="1836"/>
              </a:spcBef>
              <a:defRPr sz="2448"/>
            </a:lvl1pPr>
            <a:lvl2pPr marL="3238" indent="-3238">
              <a:spcBef>
                <a:spcPts val="306"/>
              </a:spcBef>
              <a:buNone/>
              <a:defRPr sz="1836">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a:p>
            <a:pPr lvl="1"/>
            <a:r>
              <a:rPr lang="en-US"/>
              <a:t>Second level</a:t>
            </a:r>
          </a:p>
        </p:txBody>
      </p:sp>
    </p:spTree>
    <p:extLst>
      <p:ext uri="{BB962C8B-B14F-4D97-AF65-F5344CB8AC3E}">
        <p14:creationId xmlns:p14="http://schemas.microsoft.com/office/powerpoint/2010/main" val="215077342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Title Slide 1">
    <p:bg>
      <p:bgPr>
        <a:solidFill>
          <a:srgbClr val="4B53BC"/>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C65F1D8-A53B-4782-8070-BFD11D8EC00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37278" y="445842"/>
            <a:ext cx="914400" cy="194945"/>
          </a:xfrm>
          <a:prstGeom prst="rect">
            <a:avLst/>
          </a:prstGeom>
        </p:spPr>
      </p:pic>
      <p:sp>
        <p:nvSpPr>
          <p:cNvPr id="9" name="Title 1"/>
          <p:cNvSpPr>
            <a:spLocks noGrp="1"/>
          </p:cNvSpPr>
          <p:nvPr>
            <p:ph type="title" hasCustomPrompt="1"/>
          </p:nvPr>
        </p:nvSpPr>
        <p:spPr>
          <a:xfrm>
            <a:off x="465137" y="3036319"/>
            <a:ext cx="8229599" cy="1828800"/>
          </a:xfrm>
          <a:prstGeom prst="rect">
            <a:avLst/>
          </a:prstGeom>
          <a:noFill/>
        </p:spPr>
        <p:txBody>
          <a:bodyPr lIns="0" tIns="91440" rIns="146304" bIns="91440" anchor="b" anchorCtr="0"/>
          <a:lstStyle>
            <a:lvl1pPr>
              <a:defRPr sz="5399" strike="noStrike" spc="-150" baseline="0">
                <a:solidFill>
                  <a:schemeClr val="bg2"/>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3"/>
            <a:ext cx="8527440" cy="730183"/>
          </a:xfrm>
          <a:prstGeom prst="rect">
            <a:avLst/>
          </a:prstGeo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20738965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855008" y="372394"/>
            <a:ext cx="10726460" cy="1351952"/>
          </a:xfrm>
          <a:prstGeom prst="rect">
            <a:avLst/>
          </a:prstGeom>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874424"/>
          </a:xfrm>
          <a:prstGeom prst="rect">
            <a:avLst/>
          </a:prstGeo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020077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855008" y="372394"/>
            <a:ext cx="10726460" cy="1351952"/>
          </a:xfrm>
          <a:prstGeom prst="rect">
            <a:avLst/>
          </a:prstGeom>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4930169"/>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5479368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Moc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56757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grpSp>
        <p:nvGrpSpPr>
          <p:cNvPr id="7" name="Group 6"/>
          <p:cNvGrpSpPr/>
          <p:nvPr userDrawn="1"/>
        </p:nvGrpSpPr>
        <p:grpSpPr>
          <a:xfrm>
            <a:off x="465139" y="449264"/>
            <a:ext cx="933131" cy="200341"/>
            <a:chOff x="465139" y="449264"/>
            <a:chExt cx="933131" cy="200341"/>
          </a:xfrm>
        </p:grpSpPr>
        <p:pic>
          <p:nvPicPr>
            <p:cNvPr id="97" name="Picture 96"/>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4"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Tree>
    <p:extLst>
      <p:ext uri="{BB962C8B-B14F-4D97-AF65-F5344CB8AC3E}">
        <p14:creationId xmlns:p14="http://schemas.microsoft.com/office/powerpoint/2010/main" val="26696385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855008" y="372394"/>
            <a:ext cx="10726460" cy="1351952"/>
          </a:xfrm>
          <a:prstGeom prst="rect">
            <a:avLst/>
          </a:prstGeom>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4930169"/>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6398614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6_Title Page">
    <p:bg>
      <p:bgPr>
        <a:solidFill>
          <a:srgbClr val="46467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95230" y="2133685"/>
            <a:ext cx="10726460" cy="1169706"/>
          </a:xfrm>
          <a:prstGeom prst="rect">
            <a:avLst/>
          </a:prstGeom>
        </p:spPr>
        <p:txBody>
          <a:bodyPr/>
          <a:lstStyle>
            <a:lvl1pPr>
              <a:defRPr sz="6119" b="0" i="0">
                <a:solidFill>
                  <a:schemeClr val="bg1"/>
                </a:solidFill>
                <a:latin typeface="Segoe UI Light" charset="0"/>
                <a:ea typeface="Segoe UI Light" charset="0"/>
                <a:cs typeface="Segoe UI Light" charset="0"/>
              </a:defRPr>
            </a:lvl1pPr>
          </a:lstStyle>
          <a:p>
            <a:r>
              <a:rPr lang="en-US"/>
              <a:t>Thank you!</a:t>
            </a:r>
          </a:p>
        </p:txBody>
      </p:sp>
      <p:pic>
        <p:nvPicPr>
          <p:cNvPr id="4" name="Picture 3">
            <a:extLst>
              <a:ext uri="{FF2B5EF4-FFF2-40B4-BE49-F238E27FC236}">
                <a16:creationId xmlns:a16="http://schemas.microsoft.com/office/drawing/2014/main" id="{378DE16B-99EF-4143-9F48-9EC02CFBE34C}"/>
              </a:ext>
            </a:extLst>
          </p:cNvPr>
          <p:cNvPicPr>
            <a:picLocks noChangeAspect="1"/>
          </p:cNvPicPr>
          <p:nvPr userDrawn="1"/>
        </p:nvPicPr>
        <p:blipFill>
          <a:blip r:embed="rId2"/>
          <a:stretch>
            <a:fillRect/>
          </a:stretch>
        </p:blipFill>
        <p:spPr>
          <a:xfrm>
            <a:off x="4575741" y="1546757"/>
            <a:ext cx="7462615" cy="5447768"/>
          </a:xfrm>
          <a:prstGeom prst="rect">
            <a:avLst/>
          </a:prstGeom>
        </p:spPr>
      </p:pic>
    </p:spTree>
    <p:extLst>
      <p:ext uri="{BB962C8B-B14F-4D97-AF65-F5344CB8AC3E}">
        <p14:creationId xmlns:p14="http://schemas.microsoft.com/office/powerpoint/2010/main" val="3285097627"/>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Just runners">
    <p:bg>
      <p:bgPr>
        <a:blipFill dpi="0" rotWithShape="1">
          <a:blip r:embed="rId2">
            <a:lum/>
          </a:blip>
          <a:srcRect/>
          <a:stretch>
            <a:fillRect l="-2000" r="-2000"/>
          </a:stretch>
        </a:blipFill>
        <a:effectLst/>
      </p:bgPr>
    </p:bg>
    <p:spTree>
      <p:nvGrpSpPr>
        <p:cNvPr id="1" name=""/>
        <p:cNvGrpSpPr/>
        <p:nvPr/>
      </p:nvGrpSpPr>
      <p:grpSpPr>
        <a:xfrm>
          <a:off x="0" y="0"/>
          <a:ext cx="0" cy="0"/>
          <a:chOff x="0" y="0"/>
          <a:chExt cx="0" cy="0"/>
        </a:xfrm>
      </p:grpSpPr>
      <p:pic>
        <p:nvPicPr>
          <p:cNvPr id="5" name="Picture 4" descr="A close up of a logo&#10;&#10;Description automatically generated">
            <a:extLst>
              <a:ext uri="{FF2B5EF4-FFF2-40B4-BE49-F238E27FC236}">
                <a16:creationId xmlns:a16="http://schemas.microsoft.com/office/drawing/2014/main" id="{AD38524C-52CD-4F71-A128-ABD0A81E6DF0}"/>
              </a:ext>
            </a:extLst>
          </p:cNvPr>
          <p:cNvPicPr>
            <a:picLocks noChangeAspect="1"/>
          </p:cNvPicPr>
          <p:nvPr userDrawn="1"/>
        </p:nvPicPr>
        <p:blipFill>
          <a:blip r:embed="rId3"/>
          <a:stretch>
            <a:fillRect/>
          </a:stretch>
        </p:blipFill>
        <p:spPr>
          <a:xfrm>
            <a:off x="4612732" y="5344982"/>
            <a:ext cx="1404625" cy="1385017"/>
          </a:xfrm>
          <a:prstGeom prst="rect">
            <a:avLst/>
          </a:prstGeom>
        </p:spPr>
      </p:pic>
    </p:spTree>
    <p:extLst>
      <p:ext uri="{BB962C8B-B14F-4D97-AF65-F5344CB8AC3E}">
        <p14:creationId xmlns:p14="http://schemas.microsoft.com/office/powerpoint/2010/main" val="2222070984"/>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Title and Sub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A18445D-726A-4388-99D8-510F7A91DCCF}"/>
              </a:ext>
            </a:extLst>
          </p:cNvPr>
          <p:cNvSpPr>
            <a:spLocks noGrp="1"/>
          </p:cNvSpPr>
          <p:nvPr>
            <p:ph type="title"/>
          </p:nvPr>
        </p:nvSpPr>
        <p:spPr>
          <a:xfrm>
            <a:off x="351718" y="421375"/>
            <a:ext cx="11892380" cy="614905"/>
          </a:xfrm>
          <a:prstGeom prst="rect">
            <a:avLst/>
          </a:prstGeom>
        </p:spPr>
        <p:txBody>
          <a:bodyPr anchor="t"/>
          <a:lstStyle/>
          <a:p>
            <a:r>
              <a:rPr lang="en-US"/>
              <a:t>Click to edit Master title style</a:t>
            </a:r>
          </a:p>
        </p:txBody>
      </p:sp>
      <p:sp>
        <p:nvSpPr>
          <p:cNvPr id="4" name="Text Placeholder 3">
            <a:extLst>
              <a:ext uri="{FF2B5EF4-FFF2-40B4-BE49-F238E27FC236}">
                <a16:creationId xmlns:a16="http://schemas.microsoft.com/office/drawing/2014/main" id="{6D2F882B-6029-424C-B821-1BF376E085EB}"/>
              </a:ext>
            </a:extLst>
          </p:cNvPr>
          <p:cNvSpPr>
            <a:spLocks noGrp="1"/>
          </p:cNvSpPr>
          <p:nvPr>
            <p:ph type="body" sz="quarter" idx="12" hasCustomPrompt="1"/>
          </p:nvPr>
        </p:nvSpPr>
        <p:spPr>
          <a:xfrm>
            <a:off x="351718" y="1036279"/>
            <a:ext cx="11892380" cy="284282"/>
          </a:xfrm>
          <a:prstGeom prst="rect">
            <a:avLst/>
          </a:prstGeom>
        </p:spPr>
        <p:txBody>
          <a:bodyPr wrap="square" lIns="91440" tIns="0" rIns="0" bIns="0">
            <a:noAutofit/>
          </a:bodyPr>
          <a:lstStyle>
            <a:lvl1pPr marL="0" marR="0" indent="0" algn="l" defTabSz="932563" rtl="0" eaLnBrk="1" fontAlgn="auto" latinLnBrk="0" hangingPunct="1">
              <a:lnSpc>
                <a:spcPct val="95000"/>
              </a:lnSpc>
              <a:spcBef>
                <a:spcPts val="0"/>
              </a:spcBef>
              <a:spcAft>
                <a:spcPts val="2600"/>
              </a:spcAft>
              <a:buClrTx/>
              <a:buSzPct val="90000"/>
              <a:buFont typeface="Wingdings" panose="05000000000000000000" pitchFamily="2" charset="2"/>
              <a:buNone/>
              <a:tabLst/>
              <a:defRPr sz="1800" b="0" i="0">
                <a:solidFill>
                  <a:srgbClr val="0077D3"/>
                </a:solidFill>
                <a:latin typeface="Segoe UI" panose="020B0502040204020203" pitchFamily="34" charset="0"/>
                <a:cs typeface="Segoe UI" panose="020B0502040204020203" pitchFamily="34" charset="0"/>
              </a:defRPr>
            </a:lvl1pPr>
            <a:lvl2pPr marL="228557" marR="0" indent="0" algn="l" defTabSz="932563"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57112" indent="0">
              <a:buNone/>
              <a:defRPr/>
            </a:lvl3pPr>
            <a:lvl4pPr marL="685669" indent="0">
              <a:buNone/>
              <a:defRPr/>
            </a:lvl4pPr>
            <a:lvl5pPr marL="914224" indent="0">
              <a:buNone/>
              <a:defRPr/>
            </a:lvl5pPr>
          </a:lstStyle>
          <a:p>
            <a:pPr lvl="0"/>
            <a:r>
              <a:rPr lang="pt-BR" err="1"/>
              <a:t>Subhead</a:t>
            </a:r>
            <a:r>
              <a:rPr lang="pt-BR"/>
              <a:t> Segoe UI Regular 18pt</a:t>
            </a:r>
          </a:p>
        </p:txBody>
      </p:sp>
    </p:spTree>
    <p:extLst>
      <p:ext uri="{BB962C8B-B14F-4D97-AF65-F5344CB8AC3E}">
        <p14:creationId xmlns:p14="http://schemas.microsoft.com/office/powerpoint/2010/main" val="3619149326"/>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728835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1" y="1997075"/>
            <a:ext cx="2752725" cy="2459482"/>
          </a:xfrm>
          <a:prstGeom prst="rect">
            <a:avLst/>
          </a:prstGeo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9"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7"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9" y="632780"/>
            <a:ext cx="11533187" cy="411162"/>
          </a:xfrm>
          <a:prstGeom prst="rect">
            <a:avLst/>
          </a:prstGeom>
        </p:spPr>
        <p:txBody>
          <a:bodyPr wrap="square" lIns="0" tIns="0" rIns="0" bIns="0">
            <a:spAutoFit/>
          </a:bodyPr>
          <a:lstStyle>
            <a:lvl1pPr>
              <a:lnSpc>
                <a:spcPts val="3199"/>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9" y="5026024"/>
            <a:ext cx="3690937" cy="1209675"/>
          </a:xfrm>
          <a:prstGeom prst="rect">
            <a:avLst/>
          </a:prstGeom>
        </p:spPr>
        <p:txBody>
          <a:bodyPr lIns="0" tIns="0" rIns="0" bIns="0"/>
          <a:lstStyle>
            <a:lvl1pPr marL="0" indent="0">
              <a:lnSpc>
                <a:spcPts val="1800"/>
              </a:lnSpc>
              <a:spcBef>
                <a:spcPts val="900"/>
              </a:spcBef>
              <a:buNone/>
              <a:defRPr lang="en-US" sz="1399" b="1" kern="1200" spc="0" baseline="0" dirty="0">
                <a:solidFill>
                  <a:schemeClr val="accent1"/>
                </a:solidFill>
                <a:latin typeface="+mn-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4" y="5026024"/>
            <a:ext cx="3690937" cy="1209675"/>
          </a:xfrm>
          <a:prstGeom prst="rect">
            <a:avLst/>
          </a:prstGeom>
        </p:spPr>
        <p:txBody>
          <a:bodyPr lIns="0" tIns="0" rIns="0" bIns="0"/>
          <a:lstStyle>
            <a:lvl1pPr marL="0" indent="0">
              <a:lnSpc>
                <a:spcPts val="1800"/>
              </a:lnSpc>
              <a:spcBef>
                <a:spcPts val="900"/>
              </a:spcBef>
              <a:buNone/>
              <a:defRPr lang="en-US" sz="1399" b="1" kern="1200" spc="0" baseline="0" dirty="0">
                <a:solidFill>
                  <a:schemeClr val="accent1"/>
                </a:solidFill>
                <a:latin typeface="+mn-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9" y="5026024"/>
            <a:ext cx="3690937" cy="1209675"/>
          </a:xfrm>
          <a:prstGeom prst="rect">
            <a:avLst/>
          </a:prstGeom>
        </p:spPr>
        <p:txBody>
          <a:bodyPr lIns="0" tIns="0" rIns="0" bIns="0"/>
          <a:lstStyle>
            <a:lvl1pPr marL="0" indent="0">
              <a:lnSpc>
                <a:spcPts val="1800"/>
              </a:lnSpc>
              <a:spcBef>
                <a:spcPts val="900"/>
              </a:spcBef>
              <a:buNone/>
              <a:defRPr lang="en-US" sz="1399" b="1" kern="1200" spc="0" baseline="0" dirty="0">
                <a:solidFill>
                  <a:schemeClr val="accent1"/>
                </a:solidFill>
                <a:latin typeface="+mn-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a:prstGeom prst="rect">
            <a:avLst/>
          </a:prstGeo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7" y="1997075"/>
            <a:ext cx="2752725" cy="2459482"/>
          </a:xfrm>
          <a:prstGeom prst="rect">
            <a:avLst/>
          </a:prstGeom>
        </p:spPr>
        <p:txBody>
          <a:bodyPr>
            <a:noAutofit/>
          </a:bodyPr>
          <a:lstStyle>
            <a:lvl1pPr marL="0" indent="0">
              <a:buNone/>
              <a:defRPr sz="2000"/>
            </a:lvl1pPr>
          </a:lstStyle>
          <a:p>
            <a:pPr lvl="0"/>
            <a:r>
              <a:rPr lang="en-US" dirty="0"/>
              <a:t>Picture</a:t>
            </a:r>
          </a:p>
        </p:txBody>
      </p:sp>
      <p:pic>
        <p:nvPicPr>
          <p:cNvPr id="13" name="Picture 12">
            <a:extLst>
              <a:ext uri="{FF2B5EF4-FFF2-40B4-BE49-F238E27FC236}">
                <a16:creationId xmlns:a16="http://schemas.microsoft.com/office/drawing/2014/main" id="{544BA186-C09F-458C-927E-6680BAC4BF5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549524" y="6321508"/>
            <a:ext cx="1829371" cy="673018"/>
          </a:xfrm>
          <a:prstGeom prst="rect">
            <a:avLst/>
          </a:prstGeom>
        </p:spPr>
      </p:pic>
    </p:spTree>
    <p:extLst>
      <p:ext uri="{BB962C8B-B14F-4D97-AF65-F5344CB8AC3E}">
        <p14:creationId xmlns:p14="http://schemas.microsoft.com/office/powerpoint/2010/main" val="2131946898"/>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40" y="632781"/>
            <a:ext cx="11533187" cy="411162"/>
          </a:xfrm>
          <a:prstGeom prst="rect">
            <a:avLst/>
          </a:prstGeom>
        </p:spPr>
        <p:txBody>
          <a:bodyPr wrap="square" lIns="0" tIns="0" rIns="0" bIns="0">
            <a:spAutoFit/>
          </a:bodyPr>
          <a:lstStyle>
            <a:lvl1pPr>
              <a:lnSpc>
                <a:spcPts val="3198"/>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40" y="1919806"/>
            <a:ext cx="11533187" cy="307777"/>
          </a:xfrm>
          <a:prstGeom prst="rect">
            <a:avLst/>
          </a:prstGeom>
        </p:spPr>
        <p:txBody>
          <a:bodyPr wrap="square" lIns="0" tIns="0" rIns="0" bIns="0">
            <a:spAutoFit/>
          </a:bodyPr>
          <a:lstStyle>
            <a:lvl1pPr marL="0" indent="0">
              <a:lnSpc>
                <a:spcPts val="2400"/>
              </a:lnSpc>
              <a:buNone/>
              <a:defRPr sz="2000" b="0" i="0">
                <a:solidFill>
                  <a:schemeClr val="tx1"/>
                </a:solidFill>
                <a:latin typeface="+mn-lt"/>
              </a:defRPr>
            </a:lvl1pPr>
            <a:lvl2pPr marL="228513" indent="0">
              <a:buNone/>
              <a:defRPr/>
            </a:lvl2pPr>
            <a:lvl3pPr marL="457024" indent="0">
              <a:buNone/>
              <a:defRPr/>
            </a:lvl3pPr>
            <a:lvl4pPr marL="685537" indent="0">
              <a:buNone/>
              <a:defRPr/>
            </a:lvl4pPr>
            <a:lvl5pPr marL="914049"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40" y="3214124"/>
            <a:ext cx="11533187" cy="461665"/>
          </a:xfrm>
          <a:prstGeom prst="rect">
            <a:avLst/>
          </a:prstGeom>
        </p:spPr>
        <p:txBody>
          <a:bodyPr lIns="0" tIns="0" rIns="0" bIns="0"/>
          <a:lstStyle>
            <a:lvl1pPr marL="0" indent="0">
              <a:lnSpc>
                <a:spcPts val="1800"/>
              </a:lnSpc>
              <a:spcBef>
                <a:spcPts val="0"/>
              </a:spcBef>
              <a:buNone/>
              <a:defRPr sz="1398" b="1">
                <a:solidFill>
                  <a:schemeClr val="tx1"/>
                </a:solidFill>
                <a:latin typeface="+mn-lt"/>
              </a:defRPr>
            </a:lvl1pPr>
            <a:lvl2pPr marL="0" indent="0">
              <a:lnSpc>
                <a:spcPts val="1800"/>
              </a:lnSpc>
              <a:spcBef>
                <a:spcPts val="0"/>
              </a:spcBef>
              <a:buNone/>
              <a:defRPr sz="1398">
                <a:solidFill>
                  <a:schemeClr val="tx1"/>
                </a:solidFill>
              </a:defRPr>
            </a:lvl2pPr>
            <a:lvl3pPr marL="457024" indent="0">
              <a:buNone/>
              <a:defRPr/>
            </a:lvl3pPr>
            <a:lvl4pPr marL="685537" indent="0">
              <a:buNone/>
              <a:defRPr/>
            </a:lvl4pPr>
            <a:lvl5pPr marL="914049"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40" y="4477705"/>
            <a:ext cx="11533187" cy="307777"/>
          </a:xfrm>
          <a:prstGeom prst="rect">
            <a:avLst/>
          </a:prstGeom>
        </p:spPr>
        <p:txBody>
          <a:bodyPr lIns="0" tIns="0" rIns="0" bIns="0"/>
          <a:lstStyle>
            <a:lvl1pPr marL="0" indent="0">
              <a:lnSpc>
                <a:spcPts val="1198"/>
              </a:lnSpc>
              <a:spcBef>
                <a:spcPts val="0"/>
              </a:spcBef>
              <a:buNone/>
              <a:defRPr sz="1000">
                <a:solidFill>
                  <a:schemeClr val="tx1"/>
                </a:solidFill>
              </a:defRPr>
            </a:lvl1pPr>
            <a:lvl2pPr marL="0" indent="0">
              <a:lnSpc>
                <a:spcPts val="1198"/>
              </a:lnSpc>
              <a:spcBef>
                <a:spcPts val="0"/>
              </a:spcBef>
              <a:buNone/>
              <a:defRPr sz="1000">
                <a:solidFill>
                  <a:schemeClr val="tx1"/>
                </a:solidFill>
              </a:defRPr>
            </a:lvl2pPr>
            <a:lvl3pPr marL="457024" indent="0">
              <a:buNone/>
              <a:defRPr/>
            </a:lvl3pPr>
            <a:lvl4pPr marL="685537" indent="0">
              <a:buNone/>
              <a:defRPr/>
            </a:lvl4pPr>
            <a:lvl5pPr marL="914049"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pic>
        <p:nvPicPr>
          <p:cNvPr id="8" name="Picture 7">
            <a:extLst>
              <a:ext uri="{FF2B5EF4-FFF2-40B4-BE49-F238E27FC236}">
                <a16:creationId xmlns:a16="http://schemas.microsoft.com/office/drawing/2014/main" id="{9588BB12-6DBB-42F2-BDBB-48089B8465C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549524" y="6321508"/>
            <a:ext cx="1829371" cy="673018"/>
          </a:xfrm>
          <a:prstGeom prst="rect">
            <a:avLst/>
          </a:prstGeom>
        </p:spPr>
      </p:pic>
    </p:spTree>
    <p:extLst>
      <p:ext uri="{BB962C8B-B14F-4D97-AF65-F5344CB8AC3E}">
        <p14:creationId xmlns:p14="http://schemas.microsoft.com/office/powerpoint/2010/main" val="1285350812"/>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855008" y="372394"/>
            <a:ext cx="10726460" cy="1351952"/>
          </a:xfrm>
          <a:prstGeom prst="rect">
            <a:avLst/>
          </a:prstGeom>
        </p:spPr>
        <p:txBody>
          <a:bodyPr/>
          <a:lstStyle/>
          <a:p>
            <a:r>
              <a:rPr lang="en-US"/>
              <a:t>Click to edit Master title style</a:t>
            </a:r>
          </a:p>
        </p:txBody>
      </p:sp>
      <p:sp>
        <p:nvSpPr>
          <p:cNvPr id="3" name="Text Placeholder 2"/>
          <p:cNvSpPr>
            <a:spLocks noGrp="1"/>
          </p:cNvSpPr>
          <p:nvPr>
            <p:ph type="body" sz="quarter" idx="10"/>
          </p:nvPr>
        </p:nvSpPr>
        <p:spPr>
          <a:xfrm>
            <a:off x="595915" y="1464074"/>
            <a:ext cx="11239464" cy="2354277"/>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9974689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1_Section Title">
    <p:bg>
      <p:bgPr>
        <a:solidFill>
          <a:srgbClr val="163555"/>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E146C7E-DF61-4B77-8967-D17C1EC3F4D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436475" cy="6994525"/>
          </a:xfrm>
          <a:prstGeom prst="rect">
            <a:avLst/>
          </a:prstGeom>
        </p:spPr>
      </p:pic>
      <p:sp>
        <p:nvSpPr>
          <p:cNvPr id="4" name="Rectangle 3">
            <a:extLst>
              <a:ext uri="{FF2B5EF4-FFF2-40B4-BE49-F238E27FC236}">
                <a16:creationId xmlns:a16="http://schemas.microsoft.com/office/drawing/2014/main" id="{54F12190-5E2D-4117-A0A1-77C403D943D0}"/>
              </a:ext>
            </a:extLst>
          </p:cNvPr>
          <p:cNvSpPr/>
          <p:nvPr userDrawn="1"/>
        </p:nvSpPr>
        <p:spPr>
          <a:xfrm>
            <a:off x="0" y="0"/>
            <a:ext cx="12436475" cy="6994525"/>
          </a:xfrm>
          <a:prstGeom prst="rect">
            <a:avLst/>
          </a:prstGeom>
          <a:solidFill>
            <a:srgbClr val="163555">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2" name="Title 1"/>
          <p:cNvSpPr>
            <a:spLocks noGrp="1"/>
          </p:cNvSpPr>
          <p:nvPr>
            <p:ph type="title" hasCustomPrompt="1"/>
          </p:nvPr>
        </p:nvSpPr>
        <p:spPr>
          <a:xfrm>
            <a:off x="310912" y="2797811"/>
            <a:ext cx="9613395" cy="678031"/>
          </a:xfrm>
          <a:prstGeom prst="rect">
            <a:avLst/>
          </a:prstGeom>
          <a:noFill/>
        </p:spPr>
        <p:txBody>
          <a:bodyPr wrap="square" lIns="0" tIns="0" rIns="0" bIns="0" anchor="b" anchorCtr="0">
            <a:spAutoFit/>
          </a:bodyPr>
          <a:lstStyle>
            <a:lvl1pPr algn="l" defTabSz="951304" rtl="0" eaLnBrk="1" latinLnBrk="0" hangingPunct="1">
              <a:lnSpc>
                <a:spcPct val="90000"/>
              </a:lnSpc>
              <a:spcBef>
                <a:spcPct val="0"/>
              </a:spcBef>
              <a:buNone/>
              <a:defRPr lang="en-US" sz="4896"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43109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40" y="632781"/>
            <a:ext cx="11533187" cy="411162"/>
          </a:xfrm>
          <a:prstGeom prst="rect">
            <a:avLst/>
          </a:prstGeom>
        </p:spPr>
        <p:txBody>
          <a:bodyPr wrap="square" lIns="0" tIns="0" rIns="0" bIns="0">
            <a:spAutoFit/>
          </a:bodyPr>
          <a:lstStyle>
            <a:lvl1pPr>
              <a:lnSpc>
                <a:spcPts val="3198"/>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40" y="2005458"/>
            <a:ext cx="5653087" cy="3945637"/>
          </a:xfrm>
          <a:prstGeom prst="rect">
            <a:avLst/>
          </a:prstGeom>
        </p:spPr>
        <p:txBody>
          <a:bodyPr lIns="0" tIns="0" rIns="0" bIns="0"/>
          <a:lstStyle>
            <a:lvl1pPr marL="0" indent="0">
              <a:lnSpc>
                <a:spcPts val="1800"/>
              </a:lnSpc>
              <a:spcBef>
                <a:spcPts val="900"/>
              </a:spcBef>
              <a:buNone/>
              <a:defRPr lang="en-US" sz="1398" b="1" kern="1200" spc="0" baseline="0" dirty="0">
                <a:solidFill>
                  <a:srgbClr val="5855AF"/>
                </a:solidFill>
                <a:latin typeface="+mn-lt"/>
                <a:ea typeface="+mn-ea"/>
                <a:cs typeface="+mn-cs"/>
              </a:defRPr>
            </a:lvl1pPr>
            <a:lvl2pPr marL="0" marR="0" indent="0" algn="l" defTabSz="932384" rtl="0" eaLnBrk="1" fontAlgn="auto" latinLnBrk="0" hangingPunct="1">
              <a:lnSpc>
                <a:spcPts val="1800"/>
              </a:lnSpc>
              <a:spcBef>
                <a:spcPts val="450"/>
              </a:spcBef>
              <a:spcAft>
                <a:spcPts val="0"/>
              </a:spcAft>
              <a:buClrTx/>
              <a:buSzPct val="90000"/>
              <a:buFont typeface="Arial" panose="020B0604020202020204" pitchFamily="34" charset="0"/>
              <a:buNone/>
              <a:tabLst/>
              <a:defRPr sz="1398">
                <a:solidFill>
                  <a:schemeClr val="tx1"/>
                </a:solidFill>
              </a:defRPr>
            </a:lvl2pPr>
            <a:lvl3pPr marL="457024" indent="0">
              <a:buNone/>
              <a:defRPr/>
            </a:lvl3pPr>
            <a:lvl4pPr marL="685537" indent="0">
              <a:buNone/>
              <a:defRPr/>
            </a:lvl4pPr>
            <a:lvl5pPr marL="914049" indent="0">
              <a:buNone/>
              <a:defRPr/>
            </a:lvl5pPr>
          </a:lstStyle>
          <a:p>
            <a:pPr marL="0" marR="0" lvl="0" indent="0" algn="l" defTabSz="932384"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5" y="1995299"/>
            <a:ext cx="5653087" cy="3945637"/>
          </a:xfrm>
          <a:prstGeom prst="rect">
            <a:avLst/>
          </a:prstGeom>
        </p:spPr>
        <p:txBody>
          <a:bodyPr lIns="0" tIns="0" rIns="0" bIns="0"/>
          <a:lstStyle>
            <a:lvl1pPr marL="0" indent="0">
              <a:lnSpc>
                <a:spcPts val="1800"/>
              </a:lnSpc>
              <a:spcBef>
                <a:spcPts val="900"/>
              </a:spcBef>
              <a:buNone/>
              <a:defRPr lang="en-US" sz="1398" b="1" kern="1200" spc="0" baseline="0" dirty="0">
                <a:solidFill>
                  <a:srgbClr val="5855AF"/>
                </a:solidFill>
                <a:latin typeface="+mn-lt"/>
                <a:ea typeface="+mn-ea"/>
                <a:cs typeface="+mn-cs"/>
              </a:defRPr>
            </a:lvl1pPr>
            <a:lvl2pPr marL="0" marR="0" indent="0" algn="l" defTabSz="932384" rtl="0" eaLnBrk="1" fontAlgn="auto" latinLnBrk="0" hangingPunct="1">
              <a:lnSpc>
                <a:spcPts val="1800"/>
              </a:lnSpc>
              <a:spcBef>
                <a:spcPts val="450"/>
              </a:spcBef>
              <a:spcAft>
                <a:spcPts val="0"/>
              </a:spcAft>
              <a:buClrTx/>
              <a:buSzPct val="90000"/>
              <a:buFont typeface="Arial" panose="020B0604020202020204" pitchFamily="34" charset="0"/>
              <a:buNone/>
              <a:tabLst/>
              <a:defRPr sz="1398">
                <a:solidFill>
                  <a:schemeClr val="tx1"/>
                </a:solidFill>
              </a:defRPr>
            </a:lvl2pPr>
            <a:lvl3pPr marL="457024" indent="0">
              <a:buNone/>
              <a:defRPr/>
            </a:lvl3pPr>
            <a:lvl4pPr marL="685537" indent="0">
              <a:buNone/>
              <a:defRPr/>
            </a:lvl4pPr>
            <a:lvl5pPr marL="914049" indent="0">
              <a:buNone/>
              <a:defRPr/>
            </a:lvl5pPr>
          </a:lstStyle>
          <a:p>
            <a:pPr marL="0" marR="0" lvl="0" indent="0" algn="l" defTabSz="932384"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pic>
        <p:nvPicPr>
          <p:cNvPr id="8" name="Picture 7">
            <a:extLst>
              <a:ext uri="{FF2B5EF4-FFF2-40B4-BE49-F238E27FC236}">
                <a16:creationId xmlns:a16="http://schemas.microsoft.com/office/drawing/2014/main" id="{68B6A4C9-433A-4FF3-A1F0-4AFA96CDEFD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549524" y="6321508"/>
            <a:ext cx="1829371" cy="673018"/>
          </a:xfrm>
          <a:prstGeom prst="rect">
            <a:avLst/>
          </a:prstGeom>
        </p:spPr>
      </p:pic>
    </p:spTree>
    <p:extLst>
      <p:ext uri="{BB962C8B-B14F-4D97-AF65-F5344CB8AC3E}">
        <p14:creationId xmlns:p14="http://schemas.microsoft.com/office/powerpoint/2010/main" val="1019039369"/>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1334" y="0"/>
            <a:ext cx="12435142" cy="6994525"/>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7801338" cy="6994525"/>
          </a:xfrm>
          <a:prstGeom prst="rect">
            <a:avLst/>
          </a:prstGeom>
          <a:gradFill flip="none" rotWithShape="1">
            <a:gsLst>
              <a:gs pos="41000">
                <a:schemeClr val="bg2">
                  <a:alpha val="52000"/>
                </a:scheme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8" name="Picture 7" descr="A close up of a logo&#10;&#10;Description generated with very high confidence">
            <a:extLst>
              <a:ext uri="{FF2B5EF4-FFF2-40B4-BE49-F238E27FC236}">
                <a16:creationId xmlns:a16="http://schemas.microsoft.com/office/drawing/2014/main" id="{210A1701-E983-494A-AAC3-CB4AB37A6CB9}"/>
              </a:ext>
            </a:extLst>
          </p:cNvPr>
          <p:cNvPicPr>
            <a:picLocks noChangeAspect="1"/>
          </p:cNvPicPr>
          <p:nvPr userDrawn="1"/>
        </p:nvPicPr>
        <p:blipFill>
          <a:blip r:embed="rId3">
            <a:clrChange>
              <a:clrFrom>
                <a:srgbClr val="FFFFFF"/>
              </a:clrFrom>
              <a:clrTo>
                <a:srgbClr val="FFFFFF">
                  <a:alpha val="0"/>
                </a:srgbClr>
              </a:clrTo>
            </a:clrChange>
          </a:blip>
          <a:stretch>
            <a:fillRect/>
          </a:stretch>
        </p:blipFill>
        <p:spPr>
          <a:xfrm>
            <a:off x="314667" y="359695"/>
            <a:ext cx="3724898" cy="1002857"/>
          </a:xfrm>
          <a:prstGeom prst="rect">
            <a:avLst/>
          </a:prstGeom>
        </p:spPr>
      </p:pic>
    </p:spTree>
    <p:extLst>
      <p:ext uri="{BB962C8B-B14F-4D97-AF65-F5344CB8AC3E}">
        <p14:creationId xmlns:p14="http://schemas.microsoft.com/office/powerpoint/2010/main" val="14510378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Text option 5">
    <p:spTree>
      <p:nvGrpSpPr>
        <p:cNvPr id="1" name=""/>
        <p:cNvGrpSpPr/>
        <p:nvPr/>
      </p:nvGrpSpPr>
      <p:grpSpPr>
        <a:xfrm>
          <a:off x="0" y="0"/>
          <a:ext cx="0" cy="0"/>
          <a:chOff x="0" y="0"/>
          <a:chExt cx="0" cy="0"/>
        </a:xfrm>
      </p:grpSpPr>
      <p:sp>
        <p:nvSpPr>
          <p:cNvPr id="3" name="Rectangle 2"/>
          <p:cNvSpPr/>
          <p:nvPr userDrawn="1"/>
        </p:nvSpPr>
        <p:spPr bwMode="auto">
          <a:xfrm>
            <a:off x="465137" y="1631569"/>
            <a:ext cx="5527103"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4621044" cy="2459482"/>
          </a:xfrm>
          <a:prstGeom prst="rect">
            <a:avLst/>
          </a:prstGeom>
        </p:spPr>
        <p:txBody>
          <a:bodyPr>
            <a:noAutofit/>
          </a:bodyPr>
          <a:lstStyle>
            <a:lvl1pPr marL="0" indent="0">
              <a:buNone/>
              <a:defRPr sz="2000"/>
            </a:lvl1pPr>
          </a:lstStyle>
          <a:p>
            <a:pPr lvl="0"/>
            <a:r>
              <a:rPr lang="en-US" dirty="0"/>
              <a:t>Picture</a:t>
            </a:r>
          </a:p>
        </p:txBody>
      </p:sp>
      <p:sp>
        <p:nvSpPr>
          <p:cNvPr id="8" name="Rectangle 7"/>
          <p:cNvSpPr/>
          <p:nvPr userDrawn="1"/>
        </p:nvSpPr>
        <p:spPr bwMode="auto">
          <a:xfrm>
            <a:off x="6460554" y="1631569"/>
            <a:ext cx="5537772"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40" y="632781"/>
            <a:ext cx="11533187" cy="411162"/>
          </a:xfrm>
          <a:prstGeom prst="rect">
            <a:avLst/>
          </a:prstGeom>
        </p:spPr>
        <p:txBody>
          <a:bodyPr wrap="square" lIns="0" tIns="0" rIns="0" bIns="0">
            <a:spAutoFit/>
          </a:bodyPr>
          <a:lstStyle>
            <a:lvl1pPr>
              <a:lnSpc>
                <a:spcPts val="3198"/>
              </a:lnSpc>
              <a:defRPr sz="2800">
                <a:solidFill>
                  <a:srgbClr val="2F2F2F"/>
                </a:solidFill>
              </a:defRPr>
            </a:lvl1pPr>
          </a:lstStyle>
          <a:p>
            <a:r>
              <a:rPr lang="en-US" dirty="0"/>
              <a:t>Text option 5: two columns images and text</a:t>
            </a:r>
          </a:p>
        </p:txBody>
      </p:sp>
      <p:sp>
        <p:nvSpPr>
          <p:cNvPr id="5" name="Text Placeholder 4"/>
          <p:cNvSpPr>
            <a:spLocks noGrp="1"/>
          </p:cNvSpPr>
          <p:nvPr>
            <p:ph type="body" sz="quarter" idx="11" hasCustomPrompt="1"/>
          </p:nvPr>
        </p:nvSpPr>
        <p:spPr>
          <a:xfrm>
            <a:off x="465138" y="5026024"/>
            <a:ext cx="5527100" cy="989712"/>
          </a:xfrm>
          <a:prstGeom prst="rect">
            <a:avLst/>
          </a:prstGeom>
        </p:spPr>
        <p:txBody>
          <a:bodyPr lIns="0" tIns="0" rIns="0" bIns="0"/>
          <a:lstStyle>
            <a:lvl1pPr marL="0" indent="0">
              <a:lnSpc>
                <a:spcPts val="1800"/>
              </a:lnSpc>
              <a:spcBef>
                <a:spcPts val="900"/>
              </a:spcBef>
              <a:buNone/>
              <a:defRPr lang="en-US" sz="1398" b="1" kern="1200" spc="0" baseline="0" dirty="0">
                <a:solidFill>
                  <a:schemeClr val="accent1"/>
                </a:solidFill>
                <a:latin typeface="+mn-lt"/>
                <a:ea typeface="+mn-ea"/>
                <a:cs typeface="+mn-cs"/>
              </a:defRPr>
            </a:lvl1pPr>
            <a:lvl2pPr marL="0" marR="0" indent="0" algn="l" defTabSz="932384" rtl="0" eaLnBrk="1" fontAlgn="auto" latinLnBrk="0" hangingPunct="1">
              <a:lnSpc>
                <a:spcPts val="1800"/>
              </a:lnSpc>
              <a:spcBef>
                <a:spcPts val="450"/>
              </a:spcBef>
              <a:spcAft>
                <a:spcPts val="0"/>
              </a:spcAft>
              <a:buClrTx/>
              <a:buSzPct val="90000"/>
              <a:buFont typeface="Arial" panose="020B0604020202020204" pitchFamily="34" charset="0"/>
              <a:buNone/>
              <a:tabLst/>
              <a:defRPr sz="1398">
                <a:solidFill>
                  <a:schemeClr val="tx1"/>
                </a:solidFill>
              </a:defRPr>
            </a:lvl2pPr>
            <a:lvl3pPr marL="457024" indent="0">
              <a:buNone/>
              <a:defRPr/>
            </a:lvl3pPr>
            <a:lvl4pPr marL="685537" indent="0">
              <a:buNone/>
              <a:defRPr/>
            </a:lvl4pPr>
            <a:lvl5pPr marL="914049" indent="0">
              <a:buNone/>
              <a:defRPr/>
            </a:lvl5pPr>
          </a:lstStyle>
          <a:p>
            <a:pPr marL="0" marR="0" lvl="0" indent="0" algn="l" defTabSz="932384"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6460556" y="5026024"/>
            <a:ext cx="5537771" cy="989712"/>
          </a:xfrm>
          <a:prstGeom prst="rect">
            <a:avLst/>
          </a:prstGeom>
        </p:spPr>
        <p:txBody>
          <a:bodyPr lIns="0" tIns="0" rIns="0" bIns="0"/>
          <a:lstStyle>
            <a:lvl1pPr marL="0" indent="0">
              <a:lnSpc>
                <a:spcPts val="1800"/>
              </a:lnSpc>
              <a:spcBef>
                <a:spcPts val="900"/>
              </a:spcBef>
              <a:buNone/>
              <a:defRPr lang="en-US" sz="1398" b="1" kern="1200" spc="0" baseline="0" dirty="0">
                <a:solidFill>
                  <a:schemeClr val="accent1"/>
                </a:solidFill>
                <a:latin typeface="+mn-lt"/>
                <a:ea typeface="+mn-ea"/>
                <a:cs typeface="+mn-cs"/>
              </a:defRPr>
            </a:lvl1pPr>
            <a:lvl2pPr marL="0" marR="0" indent="0" algn="l" defTabSz="932384" rtl="0" eaLnBrk="1" fontAlgn="auto" latinLnBrk="0" hangingPunct="1">
              <a:lnSpc>
                <a:spcPts val="1800"/>
              </a:lnSpc>
              <a:spcBef>
                <a:spcPts val="450"/>
              </a:spcBef>
              <a:spcAft>
                <a:spcPts val="0"/>
              </a:spcAft>
              <a:buClrTx/>
              <a:buSzPct val="90000"/>
              <a:buFont typeface="Arial" panose="020B0604020202020204" pitchFamily="34" charset="0"/>
              <a:buNone/>
              <a:tabLst/>
              <a:defRPr sz="1398">
                <a:solidFill>
                  <a:schemeClr val="tx1"/>
                </a:solidFill>
              </a:defRPr>
            </a:lvl2pPr>
            <a:lvl3pPr marL="457024" indent="0">
              <a:buNone/>
              <a:defRPr/>
            </a:lvl3pPr>
            <a:lvl4pPr marL="685537" indent="0">
              <a:buNone/>
              <a:defRPr/>
            </a:lvl4pPr>
            <a:lvl5pPr marL="914049" indent="0">
              <a:buNone/>
              <a:defRPr/>
            </a:lvl5pPr>
          </a:lstStyle>
          <a:p>
            <a:pPr marL="0" marR="0" lvl="0" indent="0" algn="l" defTabSz="932384"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8" name="Content Placeholder 15"/>
          <p:cNvSpPr>
            <a:spLocks noGrp="1"/>
          </p:cNvSpPr>
          <p:nvPr>
            <p:ph sz="quarter" idx="19" hasCustomPrompt="1"/>
          </p:nvPr>
        </p:nvSpPr>
        <p:spPr>
          <a:xfrm>
            <a:off x="6916366" y="1997075"/>
            <a:ext cx="4613645" cy="2459482"/>
          </a:xfrm>
          <a:prstGeom prst="rect">
            <a:avLst/>
          </a:prstGeom>
        </p:spPr>
        <p:txBody>
          <a:bodyPr>
            <a:noAutofit/>
          </a:bodyPr>
          <a:lstStyle>
            <a:lvl1pPr marL="0" indent="0">
              <a:buNone/>
              <a:defRPr sz="2000"/>
            </a:lvl1pPr>
          </a:lstStyle>
          <a:p>
            <a:pPr lvl="0"/>
            <a:r>
              <a:rPr lang="en-US" dirty="0"/>
              <a:t>Picture</a:t>
            </a:r>
          </a:p>
        </p:txBody>
      </p:sp>
      <p:pic>
        <p:nvPicPr>
          <p:cNvPr id="11" name="Picture 10">
            <a:extLst>
              <a:ext uri="{FF2B5EF4-FFF2-40B4-BE49-F238E27FC236}">
                <a16:creationId xmlns:a16="http://schemas.microsoft.com/office/drawing/2014/main" id="{BA988506-1849-4FD3-A68D-F4499A7FC55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549524" y="6321508"/>
            <a:ext cx="1829371" cy="673018"/>
          </a:xfrm>
          <a:prstGeom prst="rect">
            <a:avLst/>
          </a:prstGeom>
        </p:spPr>
      </p:pic>
    </p:spTree>
    <p:extLst>
      <p:ext uri="{BB962C8B-B14F-4D97-AF65-F5344CB8AC3E}">
        <p14:creationId xmlns:p14="http://schemas.microsoft.com/office/powerpoint/2010/main" val="1367915451"/>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855008" y="372394"/>
            <a:ext cx="10726460" cy="1351952"/>
          </a:xfrm>
          <a:prstGeom prst="rect">
            <a:avLst/>
          </a:prstGeom>
        </p:spPr>
        <p:txBody>
          <a:bodyPr/>
          <a:lstStyle/>
          <a:p>
            <a:r>
              <a:rPr lang="en-US"/>
              <a:t>Click to edit Master title style</a:t>
            </a:r>
          </a:p>
        </p:txBody>
      </p:sp>
      <p:sp>
        <p:nvSpPr>
          <p:cNvPr id="3" name="Text Placeholder 2"/>
          <p:cNvSpPr>
            <a:spLocks noGrp="1"/>
          </p:cNvSpPr>
          <p:nvPr>
            <p:ph type="body" sz="quarter" idx="10"/>
          </p:nvPr>
        </p:nvSpPr>
        <p:spPr>
          <a:xfrm>
            <a:off x="595915" y="1464074"/>
            <a:ext cx="11239464" cy="2354277"/>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700057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855008" y="372394"/>
            <a:ext cx="10726460" cy="1351952"/>
          </a:xfrm>
          <a:prstGeom prst="rect">
            <a:avLst/>
          </a:prstGeom>
        </p:spPr>
        <p:txBody>
          <a:bodyPr/>
          <a:lstStyle/>
          <a:p>
            <a:r>
              <a:rPr lang="en-US"/>
              <a:t>Click to edit Master title style</a:t>
            </a:r>
          </a:p>
        </p:txBody>
      </p:sp>
      <p:sp>
        <p:nvSpPr>
          <p:cNvPr id="3" name="Text Placeholder 2"/>
          <p:cNvSpPr>
            <a:spLocks noGrp="1"/>
          </p:cNvSpPr>
          <p:nvPr>
            <p:ph type="body" sz="quarter" idx="10"/>
          </p:nvPr>
        </p:nvSpPr>
        <p:spPr>
          <a:xfrm>
            <a:off x="595915" y="1464074"/>
            <a:ext cx="11239464" cy="2354277"/>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3496692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855008" y="372394"/>
            <a:ext cx="10726460" cy="1351952"/>
          </a:xfrm>
          <a:prstGeom prst="rect">
            <a:avLst/>
          </a:prstGeom>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4930169"/>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5378809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855008" y="372394"/>
            <a:ext cx="10726460" cy="1351952"/>
          </a:xfrm>
          <a:prstGeom prst="rect">
            <a:avLst/>
          </a:prstGeom>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4930169"/>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4379193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Thank You slide">
    <p:bg>
      <p:bgPr>
        <a:blipFill dpi="0" rotWithShape="1">
          <a:blip r:embed="rId2">
            <a:alphaModFix amt="91000"/>
            <a:lum/>
          </a:blip>
          <a:srcRect/>
          <a:stretch>
            <a:fillRect/>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806867B-BFC8-43B9-8092-2080745A5F70}"/>
              </a:ext>
            </a:extLst>
          </p:cNvPr>
          <p:cNvSpPr/>
          <p:nvPr userDrawn="1"/>
        </p:nvSpPr>
        <p:spPr>
          <a:xfrm>
            <a:off x="309081" y="3497262"/>
            <a:ext cx="8746387" cy="1225729"/>
          </a:xfrm>
          <a:prstGeom prst="rect">
            <a:avLst/>
          </a:prstGeom>
        </p:spPr>
        <p:txBody>
          <a:bodyPr wrap="square">
            <a:spAutoFit/>
          </a:bodyPr>
          <a:lstStyle/>
          <a:p>
            <a:pPr lvl="1">
              <a:lnSpc>
                <a:spcPct val="120000"/>
              </a:lnSpc>
            </a:pPr>
            <a:r>
              <a:rPr lang="en-US" sz="6731" b="1" dirty="0">
                <a:solidFill>
                  <a:srgbClr val="3C4252"/>
                </a:solidFill>
                <a:latin typeface="Proxima Nova Semibold" panose="02000506030000020004" pitchFamily="50" charset="0"/>
                <a:ea typeface="Proxima Nova" charset="0"/>
                <a:cs typeface="Proxima Nova" charset="0"/>
              </a:rPr>
              <a:t>Thank You</a:t>
            </a:r>
          </a:p>
        </p:txBody>
      </p:sp>
      <p:pic>
        <p:nvPicPr>
          <p:cNvPr id="2050" name="Picture 2" descr="Microsoft's Jeff Teper: Teams 'will be even bigger than Windows ...">
            <a:extLst>
              <a:ext uri="{FF2B5EF4-FFF2-40B4-BE49-F238E27FC236}">
                <a16:creationId xmlns:a16="http://schemas.microsoft.com/office/drawing/2014/main" id="{F2DDEC34-C69F-46FB-B219-349B68C9F767}"/>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1193331"/>
            <a:ext cx="3986692" cy="19930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62282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prstGeom prst="rect">
            <a:avLst/>
          </a:prstGeo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30465688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Table of Contents">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93E8A24-782E-4C34-BD96-EE3BEF151342}"/>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549524" y="6321508"/>
            <a:ext cx="1829371" cy="673018"/>
          </a:xfrm>
          <a:prstGeom prst="rect">
            <a:avLst/>
          </a:prstGeom>
        </p:spPr>
      </p:pic>
    </p:spTree>
    <p:extLst>
      <p:ext uri="{BB962C8B-B14F-4D97-AF65-F5344CB8AC3E}">
        <p14:creationId xmlns:p14="http://schemas.microsoft.com/office/powerpoint/2010/main" val="1033627484"/>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Section Title 2">
    <p:bg>
      <p:bgPr>
        <a:blipFill dpi="0" rotWithShape="1">
          <a:blip r:embed="rId2">
            <a:alphaModFix amt="91000"/>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2757227"/>
            <a:ext cx="6529149" cy="847540"/>
          </a:xfrm>
          <a:noFill/>
        </p:spPr>
        <p:txBody>
          <a:bodyPr lIns="0" tIns="0" rIns="0" bIns="0" anchor="b" anchorCtr="0">
            <a:spAutoFit/>
          </a:bodyPr>
          <a:lstStyle>
            <a:lvl1pPr algn="l" defTabSz="951304" rtl="0" eaLnBrk="1" latinLnBrk="0" hangingPunct="1">
              <a:lnSpc>
                <a:spcPct val="90000"/>
              </a:lnSpc>
              <a:spcBef>
                <a:spcPct val="0"/>
              </a:spcBef>
              <a:buNone/>
              <a:defRPr lang="en-US" sz="6119" b="1" kern="1200" cap="none" spc="-51" baseline="0" dirty="0">
                <a:ln w="3175">
                  <a:noFill/>
                </a:ln>
                <a:gradFill>
                  <a:gsLst>
                    <a:gs pos="62564">
                      <a:schemeClr val="tx1"/>
                    </a:gs>
                    <a:gs pos="55000">
                      <a:schemeClr val="tx1"/>
                    </a:gs>
                  </a:gsLst>
                  <a:lin ang="5400000" scaled="0"/>
                </a:gradFill>
                <a:effectLst/>
                <a:latin typeface="Segoe UI Semibold" panose="020B0702040204020203" pitchFamily="34" charset="0"/>
                <a:ea typeface="+mn-ea"/>
                <a:cs typeface="Segoe UI Semibold" panose="020B0702040204020203" pitchFamily="34" charset="0"/>
              </a:defRPr>
            </a:lvl1pPr>
          </a:lstStyle>
          <a:p>
            <a:r>
              <a:rPr lang="en-US" dirty="0"/>
              <a:t>Demo Title</a:t>
            </a:r>
          </a:p>
        </p:txBody>
      </p:sp>
      <p:grpSp>
        <p:nvGrpSpPr>
          <p:cNvPr id="26" name="Group 25">
            <a:extLst>
              <a:ext uri="{FF2B5EF4-FFF2-40B4-BE49-F238E27FC236}">
                <a16:creationId xmlns:a16="http://schemas.microsoft.com/office/drawing/2014/main" id="{2BBF7881-8D09-4F22-B10B-0916A242A2CD}"/>
              </a:ext>
            </a:extLst>
          </p:cNvPr>
          <p:cNvGrpSpPr/>
          <p:nvPr userDrawn="1"/>
        </p:nvGrpSpPr>
        <p:grpSpPr bwMode="ltGray">
          <a:xfrm>
            <a:off x="6294121" y="1"/>
            <a:ext cx="6051037" cy="6353360"/>
            <a:chOff x="6256117" y="-21839"/>
            <a:chExt cx="5932086" cy="6890047"/>
          </a:xfrm>
        </p:grpSpPr>
        <p:grpSp>
          <p:nvGrpSpPr>
            <p:cNvPr id="27" name="Group 26">
              <a:extLst>
                <a:ext uri="{FF2B5EF4-FFF2-40B4-BE49-F238E27FC236}">
                  <a16:creationId xmlns:a16="http://schemas.microsoft.com/office/drawing/2014/main" id="{F5B1D67C-D600-4009-9F96-DBD9F692B67A}"/>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589ED409-83AE-42D1-A29E-F5ACE1D5379C}"/>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0" name="Freeform: Shape 59">
                <a:extLst>
                  <a:ext uri="{FF2B5EF4-FFF2-40B4-BE49-F238E27FC236}">
                    <a16:creationId xmlns:a16="http://schemas.microsoft.com/office/drawing/2014/main" id="{A47E83EE-C7AB-4851-AC1F-A2E965DE8A4F}"/>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1" name="Freeform: Shape 60">
                <a:extLst>
                  <a:ext uri="{FF2B5EF4-FFF2-40B4-BE49-F238E27FC236}">
                    <a16:creationId xmlns:a16="http://schemas.microsoft.com/office/drawing/2014/main" id="{117874BE-F982-46B6-83B3-569DB8A26C11}"/>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2" name="Freeform: Shape 61">
                <a:extLst>
                  <a:ext uri="{FF2B5EF4-FFF2-40B4-BE49-F238E27FC236}">
                    <a16:creationId xmlns:a16="http://schemas.microsoft.com/office/drawing/2014/main" id="{172B84FE-1FBD-4DB0-A1BB-1D393BABFD96}"/>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3" name="Freeform: Shape 62">
                <a:extLst>
                  <a:ext uri="{FF2B5EF4-FFF2-40B4-BE49-F238E27FC236}">
                    <a16:creationId xmlns:a16="http://schemas.microsoft.com/office/drawing/2014/main" id="{F0612185-AF46-47F9-B984-65C416463817}"/>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4" name="Freeform: Shape 63">
                <a:extLst>
                  <a:ext uri="{FF2B5EF4-FFF2-40B4-BE49-F238E27FC236}">
                    <a16:creationId xmlns:a16="http://schemas.microsoft.com/office/drawing/2014/main" id="{1F4FE628-8992-4D3C-9177-54650A419B37}"/>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5" name="Freeform: Shape 64">
                <a:extLst>
                  <a:ext uri="{FF2B5EF4-FFF2-40B4-BE49-F238E27FC236}">
                    <a16:creationId xmlns:a16="http://schemas.microsoft.com/office/drawing/2014/main" id="{9EB1F0C1-51BC-433D-B643-499296AD9EB3}"/>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6" name="Freeform: Shape 65">
                <a:extLst>
                  <a:ext uri="{FF2B5EF4-FFF2-40B4-BE49-F238E27FC236}">
                    <a16:creationId xmlns:a16="http://schemas.microsoft.com/office/drawing/2014/main" id="{1F95DA3E-A7A9-4898-8537-3057A04A80B1}"/>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7" name="Freeform: Shape 66">
                <a:extLst>
                  <a:ext uri="{FF2B5EF4-FFF2-40B4-BE49-F238E27FC236}">
                    <a16:creationId xmlns:a16="http://schemas.microsoft.com/office/drawing/2014/main" id="{A0885F40-F98C-4749-AF50-8D882201C7B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8" name="Freeform: Shape 67">
                <a:extLst>
                  <a:ext uri="{FF2B5EF4-FFF2-40B4-BE49-F238E27FC236}">
                    <a16:creationId xmlns:a16="http://schemas.microsoft.com/office/drawing/2014/main" id="{5DF4BDA5-0196-465B-9592-AD537FCE4B9C}"/>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9" name="Freeform: Shape 68">
                <a:extLst>
                  <a:ext uri="{FF2B5EF4-FFF2-40B4-BE49-F238E27FC236}">
                    <a16:creationId xmlns:a16="http://schemas.microsoft.com/office/drawing/2014/main" id="{2C953882-CF21-4072-808A-AFC6C6427081}"/>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0" name="Freeform: Shape 69">
                <a:extLst>
                  <a:ext uri="{FF2B5EF4-FFF2-40B4-BE49-F238E27FC236}">
                    <a16:creationId xmlns:a16="http://schemas.microsoft.com/office/drawing/2014/main" id="{24ACD3F6-35BF-4463-9A90-5F5B9025D6D9}"/>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1" name="Freeform: Shape 70">
                <a:extLst>
                  <a:ext uri="{FF2B5EF4-FFF2-40B4-BE49-F238E27FC236}">
                    <a16:creationId xmlns:a16="http://schemas.microsoft.com/office/drawing/2014/main" id="{36E0228F-415B-4662-977D-90C5D263A103}"/>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2" name="Freeform: Shape 71">
                <a:extLst>
                  <a:ext uri="{FF2B5EF4-FFF2-40B4-BE49-F238E27FC236}">
                    <a16:creationId xmlns:a16="http://schemas.microsoft.com/office/drawing/2014/main" id="{BBA85FE8-C6CE-42AD-9924-C426CEBA2C5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3" name="Freeform: Shape 72">
                <a:extLst>
                  <a:ext uri="{FF2B5EF4-FFF2-40B4-BE49-F238E27FC236}">
                    <a16:creationId xmlns:a16="http://schemas.microsoft.com/office/drawing/2014/main" id="{50FBB4D3-1D1C-41F7-856E-89287C5609D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4" name="Freeform: Shape 73">
                <a:extLst>
                  <a:ext uri="{FF2B5EF4-FFF2-40B4-BE49-F238E27FC236}">
                    <a16:creationId xmlns:a16="http://schemas.microsoft.com/office/drawing/2014/main" id="{2F5EE762-48D4-46D8-8ECD-7595053F7D6E}"/>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cxnSp>
            <p:nvCxnSpPr>
              <p:cNvPr id="75" name="Straight Connector 74">
                <a:extLst>
                  <a:ext uri="{FF2B5EF4-FFF2-40B4-BE49-F238E27FC236}">
                    <a16:creationId xmlns:a16="http://schemas.microsoft.com/office/drawing/2014/main" id="{5602528A-0204-4F83-A3CC-B19E5ED41C75}"/>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570E694A-2FDE-4ED0-B17A-283BAEEEBC3F}"/>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3014F876-92BB-450A-A3A6-EB7B6C2CB558}"/>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a:p>
            </p:txBody>
          </p:sp>
          <p:sp>
            <p:nvSpPr>
              <p:cNvPr id="34" name="Freeform: Shape 33">
                <a:extLst>
                  <a:ext uri="{FF2B5EF4-FFF2-40B4-BE49-F238E27FC236}">
                    <a16:creationId xmlns:a16="http://schemas.microsoft.com/office/drawing/2014/main" id="{1AFE4E51-6693-4C7C-9EE7-633EA9AAA2AC}"/>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a:p>
            </p:txBody>
          </p:sp>
          <p:sp>
            <p:nvSpPr>
              <p:cNvPr id="58" name="Freeform: Shape 57">
                <a:extLst>
                  <a:ext uri="{FF2B5EF4-FFF2-40B4-BE49-F238E27FC236}">
                    <a16:creationId xmlns:a16="http://schemas.microsoft.com/office/drawing/2014/main" id="{522550D5-A578-4C33-B405-092D50801565}"/>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grpSp>
        <p:grpSp>
          <p:nvGrpSpPr>
            <p:cNvPr id="29" name="Group 28">
              <a:extLst>
                <a:ext uri="{FF2B5EF4-FFF2-40B4-BE49-F238E27FC236}">
                  <a16:creationId xmlns:a16="http://schemas.microsoft.com/office/drawing/2014/main" id="{6A5C88A0-A89F-42B9-B5E5-623E0E0D7555}"/>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C4AD7328-AEE6-43BE-8744-DE52D5F8CC2E}"/>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31" name="Freeform: Shape 30">
                <a:extLst>
                  <a:ext uri="{FF2B5EF4-FFF2-40B4-BE49-F238E27FC236}">
                    <a16:creationId xmlns:a16="http://schemas.microsoft.com/office/drawing/2014/main" id="{90DC1356-0D84-4394-B0FF-A91903B8585E}"/>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32" name="Freeform: Shape 31">
                <a:extLst>
                  <a:ext uri="{FF2B5EF4-FFF2-40B4-BE49-F238E27FC236}">
                    <a16:creationId xmlns:a16="http://schemas.microsoft.com/office/drawing/2014/main" id="{5CA4391C-EE34-4D39-AC03-6D3272F213DC}"/>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grpSp>
      </p:grpSp>
      <p:sp>
        <p:nvSpPr>
          <p:cNvPr id="35" name="Text Placeholder 4">
            <a:extLst>
              <a:ext uri="{FF2B5EF4-FFF2-40B4-BE49-F238E27FC236}">
                <a16:creationId xmlns:a16="http://schemas.microsoft.com/office/drawing/2014/main" id="{7453F7F1-31A1-4AAF-8FA6-C5DA99892EEB}"/>
              </a:ext>
            </a:extLst>
          </p:cNvPr>
          <p:cNvSpPr>
            <a:spLocks noGrp="1"/>
          </p:cNvSpPr>
          <p:nvPr>
            <p:ph type="body" sz="quarter" idx="12" hasCustomPrompt="1"/>
          </p:nvPr>
        </p:nvSpPr>
        <p:spPr>
          <a:xfrm>
            <a:off x="595915" y="4041281"/>
            <a:ext cx="5620704" cy="508524"/>
          </a:xfrm>
          <a:noFill/>
        </p:spPr>
        <p:txBody>
          <a:bodyPr wrap="square" lIns="0" tIns="0" rIns="0" bIns="0">
            <a:spAutoFit/>
          </a:bodyPr>
          <a:lstStyle>
            <a:lvl1pPr marL="0" indent="0">
              <a:spcBef>
                <a:spcPts val="0"/>
              </a:spcBef>
              <a:buNone/>
              <a:defRPr sz="3672" spc="0" baseline="0">
                <a:gradFill>
                  <a:gsLst>
                    <a:gs pos="91000">
                      <a:schemeClr val="tx1"/>
                    </a:gs>
                    <a:gs pos="0">
                      <a:schemeClr val="tx1"/>
                    </a:gs>
                  </a:gsLst>
                  <a:lin ang="5400000" scaled="0"/>
                </a:gradFill>
                <a:latin typeface="Segoe UI (Body)"/>
                <a:cs typeface="Segoe UI" panose="020B0502040204020203" pitchFamily="34" charset="0"/>
              </a:defRPr>
            </a:lvl1pPr>
          </a:lstStyle>
          <a:p>
            <a:pPr lvl="0"/>
            <a:r>
              <a:rPr lang="en-US" dirty="0"/>
              <a:t>Demo Subtitle</a:t>
            </a:r>
          </a:p>
        </p:txBody>
      </p:sp>
      <p:sp>
        <p:nvSpPr>
          <p:cNvPr id="37" name="Rectangle 36">
            <a:extLst>
              <a:ext uri="{FF2B5EF4-FFF2-40B4-BE49-F238E27FC236}">
                <a16:creationId xmlns:a16="http://schemas.microsoft.com/office/drawing/2014/main" id="{51C31649-8481-434D-8633-A945DF033FDA}"/>
              </a:ext>
            </a:extLst>
          </p:cNvPr>
          <p:cNvSpPr/>
          <p:nvPr userDrawn="1"/>
        </p:nvSpPr>
        <p:spPr>
          <a:xfrm>
            <a:off x="539846" y="3427"/>
            <a:ext cx="1464741" cy="547263"/>
          </a:xfrm>
          <a:prstGeom prst="rect">
            <a:avLst/>
          </a:prstGeom>
          <a:solidFill>
            <a:srgbClr val="FF971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36" dirty="0">
              <a:latin typeface="Proxima Nova" panose="02000506030000020004" pitchFamily="50" charset="0"/>
            </a:endParaRPr>
          </a:p>
        </p:txBody>
      </p:sp>
      <p:cxnSp>
        <p:nvCxnSpPr>
          <p:cNvPr id="36" name="Straight Connector 35">
            <a:extLst>
              <a:ext uri="{FF2B5EF4-FFF2-40B4-BE49-F238E27FC236}">
                <a16:creationId xmlns:a16="http://schemas.microsoft.com/office/drawing/2014/main" id="{B8A513EB-6A18-4BE7-949C-D03074C3FCE3}"/>
              </a:ext>
            </a:extLst>
          </p:cNvPr>
          <p:cNvCxnSpPr/>
          <p:nvPr userDrawn="1"/>
        </p:nvCxnSpPr>
        <p:spPr>
          <a:xfrm>
            <a:off x="595914" y="3742206"/>
            <a:ext cx="1524227" cy="0"/>
          </a:xfrm>
          <a:prstGeom prst="line">
            <a:avLst/>
          </a:prstGeom>
          <a:ln w="41275">
            <a:solidFill>
              <a:srgbClr val="1AB2E8"/>
            </a:solidFill>
          </a:ln>
          <a:effectLst/>
        </p:spPr>
        <p:style>
          <a:lnRef idx="2">
            <a:schemeClr val="accent1"/>
          </a:lnRef>
          <a:fillRef idx="0">
            <a:schemeClr val="accent1"/>
          </a:fillRef>
          <a:effectRef idx="1">
            <a:schemeClr val="accent1"/>
          </a:effectRef>
          <a:fontRef idx="minor">
            <a:schemeClr val="tx1"/>
          </a:fontRef>
        </p:style>
      </p:cxnSp>
      <p:pic>
        <p:nvPicPr>
          <p:cNvPr id="38" name="Picture 37">
            <a:extLst>
              <a:ext uri="{FF2B5EF4-FFF2-40B4-BE49-F238E27FC236}">
                <a16:creationId xmlns:a16="http://schemas.microsoft.com/office/drawing/2014/main" id="{7A262671-C9F6-47A3-A145-BA23EBD4BA5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580636" y="6547291"/>
            <a:ext cx="1768311" cy="272009"/>
          </a:xfrm>
          <a:prstGeom prst="rect">
            <a:avLst/>
          </a:prstGeom>
        </p:spPr>
      </p:pic>
    </p:spTree>
    <p:extLst>
      <p:ext uri="{BB962C8B-B14F-4D97-AF65-F5344CB8AC3E}">
        <p14:creationId xmlns:p14="http://schemas.microsoft.com/office/powerpoint/2010/main" val="2707532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436476" cy="6994524"/>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9006368" cy="6994525"/>
          </a:xfrm>
          <a:prstGeom prst="rect">
            <a:avLst/>
          </a:prstGeom>
          <a:gradFill flip="none" rotWithShape="1">
            <a:gsLst>
              <a:gs pos="63000">
                <a:srgbClr val="2F2F2F">
                  <a:alpha val="74000"/>
                </a:srgbClr>
              </a:gs>
              <a:gs pos="0">
                <a:schemeClr val="tx1"/>
              </a:gs>
              <a:gs pos="100000">
                <a:schemeClr val="tx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pic>
        <p:nvPicPr>
          <p:cNvPr id="8" name="Picture 7">
            <a:extLst>
              <a:ext uri="{FF2B5EF4-FFF2-40B4-BE49-F238E27FC236}">
                <a16:creationId xmlns:a16="http://schemas.microsoft.com/office/drawing/2014/main" id="{CBD240D4-4406-415A-883B-F56CF3A37B49}"/>
              </a:ext>
            </a:extLst>
          </p:cNvPr>
          <p:cNvPicPr>
            <a:picLocks noChangeAspect="1"/>
          </p:cNvPicPr>
          <p:nvPr userDrawn="1"/>
        </p:nvPicPr>
        <p:blipFill>
          <a:blip r:embed="rId3">
            <a:clrChange>
              <a:clrFrom>
                <a:srgbClr val="2F2F2F"/>
              </a:clrFrom>
              <a:clrTo>
                <a:srgbClr val="2F2F2F">
                  <a:alpha val="0"/>
                </a:srgbClr>
              </a:clrTo>
            </a:clrChange>
          </a:blip>
          <a:stretch>
            <a:fillRect/>
          </a:stretch>
        </p:blipFill>
        <p:spPr>
          <a:xfrm>
            <a:off x="314667" y="359695"/>
            <a:ext cx="3724898" cy="1002857"/>
          </a:xfrm>
          <a:prstGeom prst="rect">
            <a:avLst/>
          </a:prstGeom>
        </p:spPr>
      </p:pic>
    </p:spTree>
    <p:extLst>
      <p:ext uri="{BB962C8B-B14F-4D97-AF65-F5344CB8AC3E}">
        <p14:creationId xmlns:p14="http://schemas.microsoft.com/office/powerpoint/2010/main" val="26363497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2" y="0"/>
            <a:ext cx="12436475" cy="6994523"/>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9006368" cy="6994525"/>
          </a:xfrm>
          <a:prstGeom prst="rect">
            <a:avLst/>
          </a:prstGeom>
          <a:gradFill flip="none" rotWithShape="1">
            <a:gsLst>
              <a:gs pos="63000">
                <a:srgbClr val="2F2F2F">
                  <a:alpha val="84000"/>
                </a:srgbClr>
              </a:gs>
              <a:gs pos="0">
                <a:schemeClr val="tx1"/>
              </a:gs>
              <a:gs pos="100000">
                <a:schemeClr val="tx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spTree>
    <p:extLst>
      <p:ext uri="{BB962C8B-B14F-4D97-AF65-F5344CB8AC3E}">
        <p14:creationId xmlns:p14="http://schemas.microsoft.com/office/powerpoint/2010/main" val="19715708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emf"/><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slideLayout" Target="../slideLayouts/slideLayout17.xml"/><Relationship Id="rId18" Type="http://schemas.openxmlformats.org/officeDocument/2006/relationships/slideLayout" Target="../slideLayouts/slideLayout22.xml"/><Relationship Id="rId26" Type="http://schemas.openxmlformats.org/officeDocument/2006/relationships/slideLayout" Target="../slideLayouts/slideLayout30.xml"/><Relationship Id="rId3" Type="http://schemas.openxmlformats.org/officeDocument/2006/relationships/slideLayout" Target="../slideLayouts/slideLayout7.xml"/><Relationship Id="rId21" Type="http://schemas.openxmlformats.org/officeDocument/2006/relationships/slideLayout" Target="../slideLayouts/slideLayout25.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17" Type="http://schemas.openxmlformats.org/officeDocument/2006/relationships/slideLayout" Target="../slideLayouts/slideLayout21.xml"/><Relationship Id="rId25" Type="http://schemas.openxmlformats.org/officeDocument/2006/relationships/slideLayout" Target="../slideLayouts/slideLayout29.xml"/><Relationship Id="rId2" Type="http://schemas.openxmlformats.org/officeDocument/2006/relationships/slideLayout" Target="../slideLayouts/slideLayout6.xml"/><Relationship Id="rId16" Type="http://schemas.openxmlformats.org/officeDocument/2006/relationships/slideLayout" Target="../slideLayouts/slideLayout20.xml"/><Relationship Id="rId20" Type="http://schemas.openxmlformats.org/officeDocument/2006/relationships/slideLayout" Target="../slideLayouts/slideLayout24.xml"/><Relationship Id="rId29" Type="http://schemas.openxmlformats.org/officeDocument/2006/relationships/slideLayout" Target="../slideLayouts/slideLayout33.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24" Type="http://schemas.openxmlformats.org/officeDocument/2006/relationships/slideLayout" Target="../slideLayouts/slideLayout28.xml"/><Relationship Id="rId32" Type="http://schemas.openxmlformats.org/officeDocument/2006/relationships/image" Target="../media/image1.emf"/><Relationship Id="rId5" Type="http://schemas.openxmlformats.org/officeDocument/2006/relationships/slideLayout" Target="../slideLayouts/slideLayout9.xml"/><Relationship Id="rId15" Type="http://schemas.openxmlformats.org/officeDocument/2006/relationships/slideLayout" Target="../slideLayouts/slideLayout19.xml"/><Relationship Id="rId23" Type="http://schemas.openxmlformats.org/officeDocument/2006/relationships/slideLayout" Target="../slideLayouts/slideLayout27.xml"/><Relationship Id="rId28" Type="http://schemas.openxmlformats.org/officeDocument/2006/relationships/slideLayout" Target="../slideLayouts/slideLayout32.xml"/><Relationship Id="rId10" Type="http://schemas.openxmlformats.org/officeDocument/2006/relationships/slideLayout" Target="../slideLayouts/slideLayout14.xml"/><Relationship Id="rId19" Type="http://schemas.openxmlformats.org/officeDocument/2006/relationships/slideLayout" Target="../slideLayouts/slideLayout23.xml"/><Relationship Id="rId31" Type="http://schemas.openxmlformats.org/officeDocument/2006/relationships/theme" Target="../theme/theme2.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slideLayout" Target="../slideLayouts/slideLayout18.xml"/><Relationship Id="rId22" Type="http://schemas.openxmlformats.org/officeDocument/2006/relationships/slideLayout" Target="../slideLayouts/slideLayout26.xml"/><Relationship Id="rId27" Type="http://schemas.openxmlformats.org/officeDocument/2006/relationships/slideLayout" Target="../slideLayouts/slideLayout31.xml"/><Relationship Id="rId30" Type="http://schemas.openxmlformats.org/officeDocument/2006/relationships/slideLayout" Target="../slideLayouts/slideLayout3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slideLayout" Target="../slideLayouts/slideLayout47.xml"/><Relationship Id="rId18" Type="http://schemas.openxmlformats.org/officeDocument/2006/relationships/slideLayout" Target="../slideLayouts/slideLayout52.xml"/><Relationship Id="rId26" Type="http://schemas.openxmlformats.org/officeDocument/2006/relationships/slideLayout" Target="../slideLayouts/slideLayout60.xml"/><Relationship Id="rId39" Type="http://schemas.openxmlformats.org/officeDocument/2006/relationships/slideLayout" Target="../slideLayouts/slideLayout73.xml"/><Relationship Id="rId3" Type="http://schemas.openxmlformats.org/officeDocument/2006/relationships/slideLayout" Target="../slideLayouts/slideLayout37.xml"/><Relationship Id="rId21" Type="http://schemas.openxmlformats.org/officeDocument/2006/relationships/slideLayout" Target="../slideLayouts/slideLayout55.xml"/><Relationship Id="rId34" Type="http://schemas.openxmlformats.org/officeDocument/2006/relationships/slideLayout" Target="../slideLayouts/slideLayout68.xml"/><Relationship Id="rId42" Type="http://schemas.openxmlformats.org/officeDocument/2006/relationships/slideLayout" Target="../slideLayouts/slideLayout76.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17" Type="http://schemas.openxmlformats.org/officeDocument/2006/relationships/slideLayout" Target="../slideLayouts/slideLayout51.xml"/><Relationship Id="rId25" Type="http://schemas.openxmlformats.org/officeDocument/2006/relationships/slideLayout" Target="../slideLayouts/slideLayout59.xml"/><Relationship Id="rId33" Type="http://schemas.openxmlformats.org/officeDocument/2006/relationships/slideLayout" Target="../slideLayouts/slideLayout67.xml"/><Relationship Id="rId38" Type="http://schemas.openxmlformats.org/officeDocument/2006/relationships/slideLayout" Target="../slideLayouts/slideLayout72.xml"/><Relationship Id="rId2" Type="http://schemas.openxmlformats.org/officeDocument/2006/relationships/slideLayout" Target="../slideLayouts/slideLayout36.xml"/><Relationship Id="rId16" Type="http://schemas.openxmlformats.org/officeDocument/2006/relationships/slideLayout" Target="../slideLayouts/slideLayout50.xml"/><Relationship Id="rId20" Type="http://schemas.openxmlformats.org/officeDocument/2006/relationships/slideLayout" Target="../slideLayouts/slideLayout54.xml"/><Relationship Id="rId29" Type="http://schemas.openxmlformats.org/officeDocument/2006/relationships/slideLayout" Target="../slideLayouts/slideLayout63.xml"/><Relationship Id="rId41" Type="http://schemas.openxmlformats.org/officeDocument/2006/relationships/slideLayout" Target="../slideLayouts/slideLayout75.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24" Type="http://schemas.openxmlformats.org/officeDocument/2006/relationships/slideLayout" Target="../slideLayouts/slideLayout58.xml"/><Relationship Id="rId32" Type="http://schemas.openxmlformats.org/officeDocument/2006/relationships/slideLayout" Target="../slideLayouts/slideLayout66.xml"/><Relationship Id="rId37" Type="http://schemas.openxmlformats.org/officeDocument/2006/relationships/slideLayout" Target="../slideLayouts/slideLayout71.xml"/><Relationship Id="rId40" Type="http://schemas.openxmlformats.org/officeDocument/2006/relationships/slideLayout" Target="../slideLayouts/slideLayout74.xml"/><Relationship Id="rId45" Type="http://schemas.openxmlformats.org/officeDocument/2006/relationships/theme" Target="../theme/theme3.xml"/><Relationship Id="rId5" Type="http://schemas.openxmlformats.org/officeDocument/2006/relationships/slideLayout" Target="../slideLayouts/slideLayout39.xml"/><Relationship Id="rId15" Type="http://schemas.openxmlformats.org/officeDocument/2006/relationships/slideLayout" Target="../slideLayouts/slideLayout49.xml"/><Relationship Id="rId23" Type="http://schemas.openxmlformats.org/officeDocument/2006/relationships/slideLayout" Target="../slideLayouts/slideLayout57.xml"/><Relationship Id="rId28" Type="http://schemas.openxmlformats.org/officeDocument/2006/relationships/slideLayout" Target="../slideLayouts/slideLayout62.xml"/><Relationship Id="rId36" Type="http://schemas.openxmlformats.org/officeDocument/2006/relationships/slideLayout" Target="../slideLayouts/slideLayout70.xml"/><Relationship Id="rId10" Type="http://schemas.openxmlformats.org/officeDocument/2006/relationships/slideLayout" Target="../slideLayouts/slideLayout44.xml"/><Relationship Id="rId19" Type="http://schemas.openxmlformats.org/officeDocument/2006/relationships/slideLayout" Target="../slideLayouts/slideLayout53.xml"/><Relationship Id="rId31" Type="http://schemas.openxmlformats.org/officeDocument/2006/relationships/slideLayout" Target="../slideLayouts/slideLayout65.xml"/><Relationship Id="rId44" Type="http://schemas.openxmlformats.org/officeDocument/2006/relationships/slideLayout" Target="../slideLayouts/slideLayout78.xml"/><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slideLayout" Target="../slideLayouts/slideLayout48.xml"/><Relationship Id="rId22" Type="http://schemas.openxmlformats.org/officeDocument/2006/relationships/slideLayout" Target="../slideLayouts/slideLayout56.xml"/><Relationship Id="rId27" Type="http://schemas.openxmlformats.org/officeDocument/2006/relationships/slideLayout" Target="../slideLayouts/slideLayout61.xml"/><Relationship Id="rId30" Type="http://schemas.openxmlformats.org/officeDocument/2006/relationships/slideLayout" Target="../slideLayouts/slideLayout64.xml"/><Relationship Id="rId35" Type="http://schemas.openxmlformats.org/officeDocument/2006/relationships/slideLayout" Target="../slideLayouts/slideLayout69.xml"/><Relationship Id="rId43" Type="http://schemas.openxmlformats.org/officeDocument/2006/relationships/slideLayout" Target="../slideLayouts/slideLayout7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6"/>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24" r:id="rId1"/>
    <p:sldLayoutId id="2147484529" r:id="rId2"/>
    <p:sldLayoutId id="2147484545" r:id="rId3"/>
    <p:sldLayoutId id="2147484299" r:id="rId4"/>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userDrawn="1">
          <p15:clr>
            <a:srgbClr val="C35EA4"/>
          </p15:clr>
        </p15:guide>
        <p15:guide id="4" pos="1528" userDrawn="1">
          <p15:clr>
            <a:srgbClr val="C35EA4"/>
          </p15:clr>
        </p15:guide>
        <p15:guide id="5" pos="2618" userDrawn="1">
          <p15:clr>
            <a:srgbClr val="C35EA4"/>
          </p15:clr>
        </p15:guide>
        <p15:guide id="6" pos="2765" userDrawn="1">
          <p15:clr>
            <a:srgbClr val="C35EA4"/>
          </p15:clr>
        </p15:guide>
        <p15:guide id="7" pos="3854" userDrawn="1">
          <p15:clr>
            <a:srgbClr val="C35EA4"/>
          </p15:clr>
        </p15:guide>
        <p15:guide id="8" pos="4003" userDrawn="1">
          <p15:clr>
            <a:srgbClr val="C35EA4"/>
          </p15:clr>
        </p15:guide>
        <p15:guide id="9" pos="5083" userDrawn="1">
          <p15:clr>
            <a:srgbClr val="C35EA4"/>
          </p15:clr>
        </p15:guide>
        <p15:guide id="10" pos="5230" userDrawn="1">
          <p15:clr>
            <a:srgbClr val="C35EA4"/>
          </p15:clr>
        </p15:guide>
        <p15:guide id="11" pos="6323" userDrawn="1">
          <p15:clr>
            <a:srgbClr val="C35EA4"/>
          </p15:clr>
        </p15:guide>
        <p15:guide id="12" pos="6469" userDrawn="1">
          <p15:clr>
            <a:srgbClr val="C35EA4"/>
          </p15:clr>
        </p15:guide>
        <p15:guide id="16" pos="293" userDrawn="1">
          <p15:clr>
            <a:srgbClr val="F26B43"/>
          </p15:clr>
        </p15:guide>
        <p15:guide id="17" pos="7558" userDrawn="1">
          <p15:clr>
            <a:srgbClr val="F26B43"/>
          </p15:clr>
        </p15:guide>
        <p15:guide id="18" orient="horz" pos="751" userDrawn="1">
          <p15:clr>
            <a:srgbClr val="5ACBF0"/>
          </p15:clr>
        </p15:guide>
        <p15:guide id="19" orient="horz" pos="1366" userDrawn="1">
          <p15:clr>
            <a:srgbClr val="5ACBF0"/>
          </p15:clr>
        </p15:guide>
        <p15:guide id="20" orient="horz" pos="605" userDrawn="1">
          <p15:clr>
            <a:srgbClr val="5ACBF0"/>
          </p15:clr>
        </p15:guide>
        <p15:guide id="21" orient="horz" pos="1514" userDrawn="1">
          <p15:clr>
            <a:srgbClr val="5ACBF0"/>
          </p15:clr>
        </p15:guide>
        <p15:guide id="22" orient="horz" pos="2130" userDrawn="1">
          <p15:clr>
            <a:srgbClr val="5ACBF0"/>
          </p15:clr>
        </p15:guide>
        <p15:guide id="23" orient="horz" pos="2275" userDrawn="1">
          <p15:clr>
            <a:srgbClr val="5ACBF0"/>
          </p15:clr>
        </p15:guide>
        <p15:guide id="25" orient="horz" pos="283" userDrawn="1">
          <p15:clr>
            <a:srgbClr val="F26B43"/>
          </p15:clr>
        </p15:guide>
        <p15:guide id="26" orient="horz" pos="4120" userDrawn="1">
          <p15:clr>
            <a:srgbClr val="F26B43"/>
          </p15:clr>
        </p15:guide>
        <p15:guide id="27" orient="horz" pos="2891" userDrawn="1">
          <p15:clr>
            <a:srgbClr val="5ACBF0"/>
          </p15:clr>
        </p15:guide>
        <p15:guide id="28" orient="horz" pos="3038" userDrawn="1">
          <p15:clr>
            <a:srgbClr val="5ACBF0"/>
          </p15:clr>
        </p15:guide>
        <p15:guide id="29" orient="horz" pos="3654" userDrawn="1">
          <p15:clr>
            <a:srgbClr val="5ACBF0"/>
          </p15:clr>
        </p15:guide>
        <p15:guide id="30" orient="horz" pos="3800"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32"/>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1031840041"/>
      </p:ext>
    </p:extLst>
  </p:cSld>
  <p:clrMap bg1="lt1" tx1="dk1" bg2="lt2" tx2="dk2" accent1="accent1" accent2="accent2" accent3="accent3" accent4="accent4" accent5="accent5" accent6="accent6" hlink="hlink" folHlink="folHlink"/>
  <p:sldLayoutIdLst>
    <p:sldLayoutId id="2147484547" r:id="rId1"/>
    <p:sldLayoutId id="2147484548" r:id="rId2"/>
    <p:sldLayoutId id="2147484549" r:id="rId3"/>
    <p:sldLayoutId id="2147484573" r:id="rId4"/>
    <p:sldLayoutId id="2147484574" r:id="rId5"/>
    <p:sldLayoutId id="2147484575" r:id="rId6"/>
    <p:sldLayoutId id="2147484551" r:id="rId7"/>
    <p:sldLayoutId id="2147484552" r:id="rId8"/>
    <p:sldLayoutId id="2147484576" r:id="rId9"/>
    <p:sldLayoutId id="2147484553" r:id="rId10"/>
    <p:sldLayoutId id="2147484554" r:id="rId11"/>
    <p:sldLayoutId id="2147484555" r:id="rId12"/>
    <p:sldLayoutId id="2147484556" r:id="rId13"/>
    <p:sldLayoutId id="2147484557" r:id="rId14"/>
    <p:sldLayoutId id="2147484558" r:id="rId15"/>
    <p:sldLayoutId id="2147484559" r:id="rId16"/>
    <p:sldLayoutId id="2147484560" r:id="rId17"/>
    <p:sldLayoutId id="2147484561" r:id="rId18"/>
    <p:sldLayoutId id="2147484577" r:id="rId19"/>
    <p:sldLayoutId id="2147484562" r:id="rId20"/>
    <p:sldLayoutId id="2147484563" r:id="rId21"/>
    <p:sldLayoutId id="2147484564" r:id="rId22"/>
    <p:sldLayoutId id="2147484565" r:id="rId23"/>
    <p:sldLayoutId id="2147484566" r:id="rId24"/>
    <p:sldLayoutId id="2147484567" r:id="rId25"/>
    <p:sldLayoutId id="2147484568" r:id="rId26"/>
    <p:sldLayoutId id="2147484569" r:id="rId27"/>
    <p:sldLayoutId id="2147484570" r:id="rId28"/>
    <p:sldLayoutId id="2147484571" r:id="rId29"/>
    <p:sldLayoutId id="2147484572" r:id="rId30"/>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p15:clr>
            <a:srgbClr val="C35EA4"/>
          </p15:clr>
        </p15:guide>
        <p15:guide id="4" pos="1528">
          <p15:clr>
            <a:srgbClr val="C35EA4"/>
          </p15:clr>
        </p15:guide>
        <p15:guide id="5" pos="2618">
          <p15:clr>
            <a:srgbClr val="C35EA4"/>
          </p15:clr>
        </p15:guide>
        <p15:guide id="6" pos="2765">
          <p15:clr>
            <a:srgbClr val="C35EA4"/>
          </p15:clr>
        </p15:guide>
        <p15:guide id="7" pos="3854">
          <p15:clr>
            <a:srgbClr val="C35EA4"/>
          </p15:clr>
        </p15:guide>
        <p15:guide id="8" pos="4003">
          <p15:clr>
            <a:srgbClr val="C35EA4"/>
          </p15:clr>
        </p15:guide>
        <p15:guide id="9" pos="5083">
          <p15:clr>
            <a:srgbClr val="C35EA4"/>
          </p15:clr>
        </p15:guide>
        <p15:guide id="10" pos="5230">
          <p15:clr>
            <a:srgbClr val="C35EA4"/>
          </p15:clr>
        </p15:guide>
        <p15:guide id="11" pos="6323">
          <p15:clr>
            <a:srgbClr val="C35EA4"/>
          </p15:clr>
        </p15:guide>
        <p15:guide id="12" pos="6469">
          <p15:clr>
            <a:srgbClr val="C35EA4"/>
          </p15:clr>
        </p15:guide>
        <p15:guide id="16" pos="293">
          <p15:clr>
            <a:srgbClr val="F26B43"/>
          </p15:clr>
        </p15:guide>
        <p15:guide id="17" pos="7558">
          <p15:clr>
            <a:srgbClr val="F26B43"/>
          </p15:clr>
        </p15:guide>
        <p15:guide id="18" orient="horz" pos="751">
          <p15:clr>
            <a:srgbClr val="5ACBF0"/>
          </p15:clr>
        </p15:guide>
        <p15:guide id="19" orient="horz" pos="1366">
          <p15:clr>
            <a:srgbClr val="5ACBF0"/>
          </p15:clr>
        </p15:guide>
        <p15:guide id="20" orient="horz" pos="605">
          <p15:clr>
            <a:srgbClr val="5ACBF0"/>
          </p15:clr>
        </p15:guide>
        <p15:guide id="21" orient="horz" pos="1514">
          <p15:clr>
            <a:srgbClr val="5ACBF0"/>
          </p15:clr>
        </p15:guide>
        <p15:guide id="22" orient="horz" pos="2130">
          <p15:clr>
            <a:srgbClr val="5ACBF0"/>
          </p15:clr>
        </p15:guide>
        <p15:guide id="23" orient="horz" pos="2275">
          <p15:clr>
            <a:srgbClr val="5ACBF0"/>
          </p15:clr>
        </p15:guide>
        <p15:guide id="25" orient="horz" pos="283">
          <p15:clr>
            <a:srgbClr val="F26B43"/>
          </p15:clr>
        </p15:guide>
        <p15:guide id="26" orient="horz" pos="4120">
          <p15:clr>
            <a:srgbClr val="F26B43"/>
          </p15:clr>
        </p15:guide>
        <p15:guide id="27" orient="horz" pos="2891">
          <p15:clr>
            <a:srgbClr val="5ACBF0"/>
          </p15:clr>
        </p15:guide>
        <p15:guide id="28" orient="horz" pos="3038">
          <p15:clr>
            <a:srgbClr val="5ACBF0"/>
          </p15:clr>
        </p15:guide>
        <p15:guide id="29" orient="horz" pos="3654">
          <p15:clr>
            <a:srgbClr val="5ACBF0"/>
          </p15:clr>
        </p15:guide>
        <p15:guide id="30" orient="horz" pos="3800">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81285661"/>
      </p:ext>
    </p:extLst>
  </p:cSld>
  <p:clrMap bg1="lt1" tx1="dk1" bg2="lt2" tx2="dk2" accent1="accent1" accent2="accent2" accent3="accent3" accent4="accent4" accent5="accent5" accent6="accent6" hlink="hlink" folHlink="folHlink"/>
  <p:sldLayoutIdLst>
    <p:sldLayoutId id="2147484588" r:id="rId1"/>
    <p:sldLayoutId id="2147484589" r:id="rId2"/>
    <p:sldLayoutId id="2147484590" r:id="rId3"/>
    <p:sldLayoutId id="2147484591" r:id="rId4"/>
    <p:sldLayoutId id="2147484592" r:id="rId5"/>
    <p:sldLayoutId id="2147484593" r:id="rId6"/>
    <p:sldLayoutId id="2147484594" r:id="rId7"/>
    <p:sldLayoutId id="2147484634" r:id="rId8"/>
    <p:sldLayoutId id="2147484595" r:id="rId9"/>
    <p:sldLayoutId id="2147484596" r:id="rId10"/>
    <p:sldLayoutId id="2147484597" r:id="rId11"/>
    <p:sldLayoutId id="2147484598" r:id="rId12"/>
    <p:sldLayoutId id="2147484599" r:id="rId13"/>
    <p:sldLayoutId id="2147484600" r:id="rId14"/>
    <p:sldLayoutId id="2147484601" r:id="rId15"/>
    <p:sldLayoutId id="2147484602" r:id="rId16"/>
    <p:sldLayoutId id="2147484603" r:id="rId17"/>
    <p:sldLayoutId id="2147484604" r:id="rId18"/>
    <p:sldLayoutId id="2147484605" r:id="rId19"/>
    <p:sldLayoutId id="2147484606" r:id="rId20"/>
    <p:sldLayoutId id="2147484607" r:id="rId21"/>
    <p:sldLayoutId id="2147484608" r:id="rId22"/>
    <p:sldLayoutId id="2147484610" r:id="rId23"/>
    <p:sldLayoutId id="2147484611" r:id="rId24"/>
    <p:sldLayoutId id="2147484612" r:id="rId25"/>
    <p:sldLayoutId id="2147484613" r:id="rId26"/>
    <p:sldLayoutId id="2147484614" r:id="rId27"/>
    <p:sldLayoutId id="2147484615" r:id="rId28"/>
    <p:sldLayoutId id="2147484616" r:id="rId29"/>
    <p:sldLayoutId id="2147484617" r:id="rId30"/>
    <p:sldLayoutId id="2147484618" r:id="rId31"/>
    <p:sldLayoutId id="2147484619" r:id="rId32"/>
    <p:sldLayoutId id="2147484620" r:id="rId33"/>
    <p:sldLayoutId id="2147484621" r:id="rId34"/>
    <p:sldLayoutId id="2147484623" r:id="rId35"/>
    <p:sldLayoutId id="2147484624" r:id="rId36"/>
    <p:sldLayoutId id="2147484625" r:id="rId37"/>
    <p:sldLayoutId id="2147484626" r:id="rId38"/>
    <p:sldLayoutId id="2147484627" r:id="rId39"/>
    <p:sldLayoutId id="2147484628" r:id="rId40"/>
    <p:sldLayoutId id="2147484629" r:id="rId41"/>
    <p:sldLayoutId id="2147484632" r:id="rId42"/>
    <p:sldLayoutId id="2147484633" r:id="rId43"/>
    <p:sldLayoutId id="2147484635" r:id="rId44"/>
  </p:sldLayoutIdLst>
  <p:txStyles>
    <p:titleStyle>
      <a:lvl1pPr algn="l" defTabSz="932597" rtl="0" eaLnBrk="1" latinLnBrk="0" hangingPunct="1">
        <a:lnSpc>
          <a:spcPct val="90000"/>
        </a:lnSpc>
        <a:spcBef>
          <a:spcPct val="0"/>
        </a:spcBef>
        <a:buNone/>
        <a:defRPr sz="4488" kern="1200">
          <a:solidFill>
            <a:schemeClr val="tx1"/>
          </a:solidFill>
          <a:latin typeface="+mj-lt"/>
          <a:ea typeface="+mj-ea"/>
          <a:cs typeface="+mj-cs"/>
        </a:defRPr>
      </a:lvl1pPr>
    </p:titleStyle>
    <p:body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8.xml"/></Relationships>
</file>

<file path=ppt/slides/_rels/slide1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1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6.xml"/></Relationships>
</file>

<file path=ppt/slides/_rels/slide2.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2.xml"/><Relationship Id="rId1" Type="http://schemas.openxmlformats.org/officeDocument/2006/relationships/slideLayout" Target="../slideLayouts/slideLayout4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36.jpeg"/><Relationship Id="rId1" Type="http://schemas.openxmlformats.org/officeDocument/2006/relationships/slideLayout" Target="../slideLayouts/slideLayout4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8.xml"/></Relationships>
</file>

<file path=ppt/slides/_rels/slide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3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BB927-39B4-4A09-BCBC-A0E3A2B18705}"/>
              </a:ext>
            </a:extLst>
          </p:cNvPr>
          <p:cNvSpPr>
            <a:spLocks noGrp="1"/>
          </p:cNvSpPr>
          <p:nvPr>
            <p:ph type="title"/>
          </p:nvPr>
        </p:nvSpPr>
        <p:spPr>
          <a:xfrm>
            <a:off x="472033" y="3367053"/>
            <a:ext cx="8383732" cy="1354034"/>
          </a:xfrm>
        </p:spPr>
        <p:txBody>
          <a:bodyPr/>
          <a:lstStyle/>
          <a:p>
            <a:r>
              <a:rPr lang="en-GB" sz="4800" dirty="0"/>
              <a:t>SharePoint Framework M12</a:t>
            </a:r>
            <a:endParaRPr lang="en-US" sz="4800" dirty="0"/>
          </a:p>
        </p:txBody>
      </p:sp>
      <p:sp>
        <p:nvSpPr>
          <p:cNvPr id="3" name="Text Placeholder 2">
            <a:extLst>
              <a:ext uri="{FF2B5EF4-FFF2-40B4-BE49-F238E27FC236}">
                <a16:creationId xmlns:a16="http://schemas.microsoft.com/office/drawing/2014/main" id="{20A0DFF3-ADB5-4B4D-8A84-2261AEAB33F1}"/>
              </a:ext>
            </a:extLst>
          </p:cNvPr>
          <p:cNvSpPr>
            <a:spLocks noGrp="1"/>
          </p:cNvSpPr>
          <p:nvPr>
            <p:ph type="body" sz="quarter" idx="12"/>
          </p:nvPr>
        </p:nvSpPr>
        <p:spPr>
          <a:xfrm>
            <a:off x="472033" y="5417074"/>
            <a:ext cx="3805000" cy="508154"/>
          </a:xfrm>
        </p:spPr>
        <p:txBody>
          <a:bodyPr/>
          <a:lstStyle/>
          <a:p>
            <a:r>
              <a:rPr lang="en-US" sz="2800" dirty="0">
                <a:latin typeface="Segoe UI Semibold" panose="020B0702040204020203" pitchFamily="34" charset="0"/>
                <a:cs typeface="Segoe UI Semibold" panose="020B0702040204020203" pitchFamily="34" charset="0"/>
              </a:rPr>
              <a:t>Jenkins NS</a:t>
            </a:r>
            <a:endParaRPr lang="en-US" sz="2800" dirty="0"/>
          </a:p>
        </p:txBody>
      </p:sp>
      <p:sp>
        <p:nvSpPr>
          <p:cNvPr id="4" name="Rectangle 3"/>
          <p:cNvSpPr/>
          <p:nvPr/>
        </p:nvSpPr>
        <p:spPr>
          <a:xfrm>
            <a:off x="472033" y="6041044"/>
            <a:ext cx="1412566" cy="369332"/>
          </a:xfrm>
          <a:prstGeom prst="rect">
            <a:avLst/>
          </a:prstGeom>
        </p:spPr>
        <p:txBody>
          <a:bodyPr wrap="none">
            <a:spAutoFit/>
          </a:bodyPr>
          <a:lstStyle/>
          <a:p>
            <a:r>
              <a:rPr lang="en-US" dirty="0"/>
              <a:t>@</a:t>
            </a:r>
            <a:r>
              <a:rPr lang="en-US" b="1" dirty="0" err="1"/>
              <a:t>jenkinsns</a:t>
            </a:r>
            <a:endParaRPr lang="en-US" b="1" dirty="0"/>
          </a:p>
        </p:txBody>
      </p:sp>
    </p:spTree>
    <p:extLst>
      <p:ext uri="{BB962C8B-B14F-4D97-AF65-F5344CB8AC3E}">
        <p14:creationId xmlns:p14="http://schemas.microsoft.com/office/powerpoint/2010/main" val="2666274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D89C240-B03B-4465-B5C2-A0CA462A7A4F}"/>
              </a:ext>
            </a:extLst>
          </p:cNvPr>
          <p:cNvSpPr>
            <a:spLocks noGrp="1"/>
          </p:cNvSpPr>
          <p:nvPr>
            <p:ph type="title"/>
          </p:nvPr>
        </p:nvSpPr>
        <p:spPr>
          <a:xfrm>
            <a:off x="602178" y="873224"/>
            <a:ext cx="4651373" cy="1150525"/>
          </a:xfrm>
        </p:spPr>
        <p:txBody>
          <a:bodyPr vert="horz" lIns="93260" tIns="46630" rIns="93260" bIns="46630" rtlCol="0" anchor="ctr">
            <a:normAutofit/>
          </a:bodyPr>
          <a:lstStyle/>
          <a:p>
            <a:r>
              <a:rPr lang="en-US" sz="3774" dirty="0"/>
              <a:t>SPFx Field Customizer</a:t>
            </a:r>
          </a:p>
        </p:txBody>
      </p:sp>
      <p:sp>
        <p:nvSpPr>
          <p:cNvPr id="2" name="Content Placeholder 1">
            <a:extLst>
              <a:ext uri="{FF2B5EF4-FFF2-40B4-BE49-F238E27FC236}">
                <a16:creationId xmlns:a16="http://schemas.microsoft.com/office/drawing/2014/main" id="{DA8688F7-8D3F-46EB-890B-F80D59FAA05B}"/>
              </a:ext>
            </a:extLst>
          </p:cNvPr>
          <p:cNvSpPr>
            <a:spLocks noGrp="1"/>
          </p:cNvSpPr>
          <p:nvPr>
            <p:ph sz="half" idx="1"/>
          </p:nvPr>
        </p:nvSpPr>
        <p:spPr>
          <a:xfrm>
            <a:off x="602178" y="2062493"/>
            <a:ext cx="4830162" cy="4058808"/>
          </a:xfrm>
        </p:spPr>
        <p:txBody>
          <a:bodyPr vert="horz" lIns="93260" tIns="46630" rIns="93260" bIns="46630" rtlCol="0" anchor="ctr">
            <a:normAutofit lnSpcReduction="10000"/>
          </a:bodyPr>
          <a:lstStyle/>
          <a:p>
            <a:pPr marL="0" indent="0">
              <a:buNone/>
            </a:pPr>
            <a:r>
              <a:rPr lang="en-US" sz="2040" dirty="0">
                <a:latin typeface="Avenir Next LT Pro" panose="020B0504020202020204" pitchFamily="34" charset="0"/>
              </a:rPr>
              <a:t>By using SPFx field customizers we can modify the list views.</a:t>
            </a:r>
          </a:p>
          <a:p>
            <a:pPr marL="0"/>
            <a:endParaRPr lang="en-US" sz="2040" dirty="0">
              <a:latin typeface="Avenir Next LT Pro" panose="020B0504020202020204" pitchFamily="34" charset="0"/>
            </a:endParaRPr>
          </a:p>
          <a:p>
            <a:pPr>
              <a:buFont typeface="Wingdings" panose="05000000000000000000" pitchFamily="2" charset="2"/>
              <a:buChar char="ü"/>
            </a:pPr>
            <a:r>
              <a:rPr lang="en-US" sz="2040" b="1" dirty="0" err="1">
                <a:latin typeface="Avenir Next LT Pro" panose="020B0504020202020204" pitchFamily="34" charset="0"/>
              </a:rPr>
              <a:t>onInit</a:t>
            </a:r>
            <a:r>
              <a:rPr lang="en-US" sz="2040" b="1" dirty="0">
                <a:latin typeface="Avenir Next LT Pro" panose="020B0504020202020204" pitchFamily="34" charset="0"/>
              </a:rPr>
              <a:t>(): </a:t>
            </a:r>
            <a:r>
              <a:rPr lang="en-US" sz="2040" dirty="0">
                <a:latin typeface="Avenir Next LT Pro" panose="020B0504020202020204" pitchFamily="34" charset="0"/>
              </a:rPr>
              <a:t>The </a:t>
            </a:r>
            <a:r>
              <a:rPr lang="en-US" sz="2040" dirty="0" err="1">
                <a:latin typeface="Avenir Next LT Pro" panose="020B0504020202020204" pitchFamily="34" charset="0"/>
              </a:rPr>
              <a:t>onInit</a:t>
            </a:r>
            <a:r>
              <a:rPr lang="en-US" sz="2040" dirty="0">
                <a:latin typeface="Avenir Next LT Pro" panose="020B0504020202020204" pitchFamily="34" charset="0"/>
              </a:rPr>
              <a:t>() method get called after </a:t>
            </a:r>
            <a:r>
              <a:rPr lang="en-US" sz="2040" dirty="0" err="1">
                <a:latin typeface="Avenir Next LT Pro" panose="020B0504020202020204" pitchFamily="34" charset="0"/>
              </a:rPr>
              <a:t>this.context</a:t>
            </a:r>
            <a:r>
              <a:rPr lang="en-US" sz="2040" dirty="0">
                <a:latin typeface="Avenir Next LT Pro" panose="020B0504020202020204" pitchFamily="34" charset="0"/>
              </a:rPr>
              <a:t> and </a:t>
            </a:r>
            <a:r>
              <a:rPr lang="en-US" sz="2040" dirty="0" err="1">
                <a:latin typeface="Avenir Next LT Pro" panose="020B0504020202020204" pitchFamily="34" charset="0"/>
              </a:rPr>
              <a:t>this.properties</a:t>
            </a:r>
            <a:r>
              <a:rPr lang="en-US" sz="2040" dirty="0">
                <a:latin typeface="Avenir Next LT Pro" panose="020B0504020202020204" pitchFamily="34" charset="0"/>
              </a:rPr>
              <a:t> are assigned, but before the page DOM is ready.</a:t>
            </a:r>
          </a:p>
          <a:p>
            <a:pPr>
              <a:buFont typeface="Wingdings" panose="05000000000000000000" pitchFamily="2" charset="2"/>
              <a:buChar char="ü"/>
            </a:pPr>
            <a:r>
              <a:rPr lang="en-US" sz="2040" b="1" dirty="0" err="1">
                <a:latin typeface="Avenir Next LT Pro" panose="020B0504020202020204" pitchFamily="34" charset="0"/>
              </a:rPr>
              <a:t>onRenderCell</a:t>
            </a:r>
            <a:r>
              <a:rPr lang="en-US" sz="2040" b="1" dirty="0">
                <a:latin typeface="Avenir Next LT Pro" panose="020B0504020202020204" pitchFamily="34" charset="0"/>
              </a:rPr>
              <a:t>(): </a:t>
            </a:r>
            <a:r>
              <a:rPr lang="en-US" sz="2040" dirty="0" err="1">
                <a:latin typeface="Avenir Next LT Pro" panose="020B0504020202020204" pitchFamily="34" charset="0"/>
              </a:rPr>
              <a:t>onRenderCell</a:t>
            </a:r>
            <a:r>
              <a:rPr lang="en-US" sz="2040" dirty="0">
                <a:latin typeface="Avenir Next LT Pro" panose="020B0504020202020204" pitchFamily="34" charset="0"/>
              </a:rPr>
              <a:t>() event triggered when each cell is rendered.</a:t>
            </a:r>
          </a:p>
          <a:p>
            <a:pPr>
              <a:buFont typeface="Wingdings" panose="05000000000000000000" pitchFamily="2" charset="2"/>
              <a:buChar char="ü"/>
            </a:pPr>
            <a:r>
              <a:rPr lang="en-US" sz="2040" b="1" dirty="0" err="1">
                <a:latin typeface="Avenir Next LT Pro" panose="020B0504020202020204" pitchFamily="34" charset="0"/>
              </a:rPr>
              <a:t>onDisposeCell</a:t>
            </a:r>
            <a:r>
              <a:rPr lang="en-US" sz="2040" b="1" dirty="0">
                <a:latin typeface="Avenir Next LT Pro" panose="020B0504020202020204" pitchFamily="34" charset="0"/>
              </a:rPr>
              <a:t>(): </a:t>
            </a:r>
            <a:r>
              <a:rPr lang="en-US" sz="2040" dirty="0" err="1">
                <a:latin typeface="Avenir Next LT Pro" panose="020B0504020202020204" pitchFamily="34" charset="0"/>
              </a:rPr>
              <a:t>onDisposeCell</a:t>
            </a:r>
            <a:r>
              <a:rPr lang="en-US" sz="2040" dirty="0">
                <a:latin typeface="Avenir Next LT Pro" panose="020B0504020202020204" pitchFamily="34" charset="0"/>
              </a:rPr>
              <a:t>() is used to free up resources that were allocated while rendering.</a:t>
            </a:r>
          </a:p>
        </p:txBody>
      </p:sp>
      <p:pic>
        <p:nvPicPr>
          <p:cNvPr id="6" name="Content Placeholder 5" descr="A screenshot of a cell phone&#10;&#10;Description automatically generated">
            <a:extLst>
              <a:ext uri="{FF2B5EF4-FFF2-40B4-BE49-F238E27FC236}">
                <a16:creationId xmlns:a16="http://schemas.microsoft.com/office/drawing/2014/main" id="{8AC334AC-28AF-4515-A8C7-0DF5106BFD59}"/>
              </a:ext>
            </a:extLst>
          </p:cNvPr>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l="4841" r="26302" b="1"/>
          <a:stretch/>
        </p:blipFill>
        <p:spPr>
          <a:xfrm>
            <a:off x="6097672" y="815265"/>
            <a:ext cx="5533416" cy="5363995"/>
          </a:xfrm>
          <a:prstGeom prst="rect">
            <a:avLst/>
          </a:prstGeom>
        </p:spPr>
      </p:pic>
    </p:spTree>
    <p:extLst>
      <p:ext uri="{BB962C8B-B14F-4D97-AF65-F5344CB8AC3E}">
        <p14:creationId xmlns:p14="http://schemas.microsoft.com/office/powerpoint/2010/main" val="15147045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021FF0-1259-48D1-8E66-B40BCDEC59AF}"/>
              </a:ext>
            </a:extLst>
          </p:cNvPr>
          <p:cNvSpPr>
            <a:spLocks noGrp="1"/>
          </p:cNvSpPr>
          <p:nvPr>
            <p:ph type="title"/>
          </p:nvPr>
        </p:nvSpPr>
        <p:spPr>
          <a:xfrm>
            <a:off x="597748" y="1909688"/>
            <a:ext cx="7307626" cy="1695079"/>
          </a:xfrm>
        </p:spPr>
        <p:txBody>
          <a:bodyPr/>
          <a:lstStyle/>
          <a:p>
            <a:r>
              <a:rPr lang="en-US" dirty="0"/>
              <a:t>Listview Command Set Customizer</a:t>
            </a:r>
          </a:p>
        </p:txBody>
      </p:sp>
      <p:sp>
        <p:nvSpPr>
          <p:cNvPr id="3" name="Text Placeholder 2">
            <a:extLst>
              <a:ext uri="{FF2B5EF4-FFF2-40B4-BE49-F238E27FC236}">
                <a16:creationId xmlns:a16="http://schemas.microsoft.com/office/drawing/2014/main" id="{F6A5BBC5-D383-46C8-9C7D-48FA8DEF32A2}"/>
              </a:ext>
            </a:extLst>
          </p:cNvPr>
          <p:cNvSpPr>
            <a:spLocks noGrp="1"/>
          </p:cNvSpPr>
          <p:nvPr>
            <p:ph type="body" sz="quarter" idx="12"/>
          </p:nvPr>
        </p:nvSpPr>
        <p:spPr/>
        <p:txBody>
          <a:bodyPr/>
          <a:lstStyle/>
          <a:p>
            <a:r>
              <a:rPr lang="en-US" dirty="0"/>
              <a:t>Demo</a:t>
            </a:r>
          </a:p>
        </p:txBody>
      </p:sp>
    </p:spTree>
    <p:extLst>
      <p:ext uri="{BB962C8B-B14F-4D97-AF65-F5344CB8AC3E}">
        <p14:creationId xmlns:p14="http://schemas.microsoft.com/office/powerpoint/2010/main" val="3174409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D89C240-B03B-4465-B5C2-A0CA462A7A4F}"/>
              </a:ext>
            </a:extLst>
          </p:cNvPr>
          <p:cNvSpPr>
            <a:spLocks noGrp="1"/>
          </p:cNvSpPr>
          <p:nvPr>
            <p:ph type="title"/>
          </p:nvPr>
        </p:nvSpPr>
        <p:spPr>
          <a:xfrm>
            <a:off x="602178" y="873224"/>
            <a:ext cx="4651373" cy="1150525"/>
          </a:xfrm>
        </p:spPr>
        <p:txBody>
          <a:bodyPr vert="horz" lIns="93260" tIns="46630" rIns="93260" bIns="46630" rtlCol="0" anchor="ctr">
            <a:normAutofit/>
          </a:bodyPr>
          <a:lstStyle/>
          <a:p>
            <a:r>
              <a:rPr lang="en-US" sz="3774" dirty="0"/>
              <a:t>Listview Customizer Command Set</a:t>
            </a:r>
          </a:p>
        </p:txBody>
      </p:sp>
      <p:sp>
        <p:nvSpPr>
          <p:cNvPr id="2" name="Content Placeholder 1">
            <a:extLst>
              <a:ext uri="{FF2B5EF4-FFF2-40B4-BE49-F238E27FC236}">
                <a16:creationId xmlns:a16="http://schemas.microsoft.com/office/drawing/2014/main" id="{DA8688F7-8D3F-46EB-890B-F80D59FAA05B}"/>
              </a:ext>
            </a:extLst>
          </p:cNvPr>
          <p:cNvSpPr>
            <a:spLocks noGrp="1"/>
          </p:cNvSpPr>
          <p:nvPr>
            <p:ph sz="half" idx="1"/>
          </p:nvPr>
        </p:nvSpPr>
        <p:spPr>
          <a:xfrm>
            <a:off x="603361" y="2376899"/>
            <a:ext cx="4650191" cy="3397736"/>
          </a:xfrm>
        </p:spPr>
        <p:txBody>
          <a:bodyPr vert="horz" lIns="93260" tIns="46630" rIns="93260" bIns="46630" rtlCol="0" anchor="ctr">
            <a:normAutofit/>
          </a:bodyPr>
          <a:lstStyle/>
          <a:p>
            <a:pPr marL="0" indent="0">
              <a:buNone/>
            </a:pPr>
            <a:r>
              <a:rPr lang="en-US" sz="2040" dirty="0">
                <a:latin typeface="Avenir Next LT Pro" panose="020B0504020202020204" pitchFamily="34" charset="0"/>
              </a:rPr>
              <a:t>By using command sets, we can add new actions with client-side code to implement the behaviors.</a:t>
            </a:r>
          </a:p>
          <a:p>
            <a:pPr marL="0"/>
            <a:endParaRPr lang="en-US" sz="2040" dirty="0">
              <a:latin typeface="Avenir Next LT Pro" panose="020B0504020202020204" pitchFamily="34" charset="0"/>
            </a:endParaRPr>
          </a:p>
          <a:p>
            <a:pPr marL="0" indent="0">
              <a:buNone/>
            </a:pPr>
            <a:r>
              <a:rPr lang="en-US" sz="2040" b="1" dirty="0" err="1">
                <a:latin typeface="Avenir Next LT Pro" panose="020B0504020202020204" pitchFamily="34" charset="0"/>
              </a:rPr>
              <a:t>onRenderCell</a:t>
            </a:r>
            <a:r>
              <a:rPr lang="en-US" sz="2040" b="1" dirty="0">
                <a:latin typeface="Avenir Next LT Pro" panose="020B0504020202020204" pitchFamily="34" charset="0"/>
              </a:rPr>
              <a:t>(): </a:t>
            </a:r>
          </a:p>
          <a:p>
            <a:pPr marL="0" indent="0">
              <a:buNone/>
            </a:pPr>
            <a:r>
              <a:rPr lang="en-US" sz="2040" dirty="0" err="1">
                <a:latin typeface="Avenir Next LT Pro" panose="020B0504020202020204" pitchFamily="34" charset="0"/>
              </a:rPr>
              <a:t>onRenderCell</a:t>
            </a:r>
            <a:r>
              <a:rPr lang="en-US" sz="2040" dirty="0">
                <a:latin typeface="Avenir Next LT Pro" panose="020B0504020202020204" pitchFamily="34" charset="0"/>
              </a:rPr>
              <a:t>() event triggered when each cell is rendered. Here we can use the </a:t>
            </a:r>
            <a:r>
              <a:rPr lang="en-US" sz="2040" dirty="0" err="1">
                <a:latin typeface="Avenir Next LT Pro" panose="020B0504020202020204" pitchFamily="34" charset="0"/>
              </a:rPr>
              <a:t>event.domElement</a:t>
            </a:r>
            <a:r>
              <a:rPr lang="en-US" sz="2040" dirty="0">
                <a:latin typeface="Avenir Next LT Pro" panose="020B0504020202020204" pitchFamily="34" charset="0"/>
              </a:rPr>
              <a:t> HTML element to extend our functionality.</a:t>
            </a:r>
          </a:p>
        </p:txBody>
      </p:sp>
      <p:pic>
        <p:nvPicPr>
          <p:cNvPr id="1026" name="Picture 2">
            <a:extLst>
              <a:ext uri="{FF2B5EF4-FFF2-40B4-BE49-F238E27FC236}">
                <a16:creationId xmlns:a16="http://schemas.microsoft.com/office/drawing/2014/main" id="{6F071853-0489-47EC-A536-41EE5732B9DC}"/>
              </a:ext>
            </a:extLst>
          </p:cNvPr>
          <p:cNvPicPr>
            <a:picLocks noGrp="1" noChangeAspect="1" noChangeArrowheads="1"/>
          </p:cNvPicPr>
          <p:nvPr>
            <p:ph sz="half" idx="2"/>
          </p:nvPr>
        </p:nvPicPr>
        <p:blipFill rotWithShape="1">
          <a:blip r:embed="rId2">
            <a:extLst>
              <a:ext uri="{28A0092B-C50C-407E-A947-70E740481C1C}">
                <a14:useLocalDpi xmlns:a14="http://schemas.microsoft.com/office/drawing/2010/main" val="0"/>
              </a:ext>
            </a:extLst>
          </a:blip>
          <a:srcRect l="28858" r="11309" b="-2"/>
          <a:stretch/>
        </p:blipFill>
        <p:spPr bwMode="auto">
          <a:xfrm>
            <a:off x="6097672" y="815265"/>
            <a:ext cx="5533416" cy="53639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24199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7262AD-9BAD-4B36-BE77-4EA0669CDE62}"/>
              </a:ext>
            </a:extLst>
          </p:cNvPr>
          <p:cNvSpPr>
            <a:spLocks noGrp="1"/>
          </p:cNvSpPr>
          <p:nvPr>
            <p:ph type="title"/>
          </p:nvPr>
        </p:nvSpPr>
        <p:spPr>
          <a:xfrm>
            <a:off x="585216" y="2703409"/>
            <a:ext cx="6193271" cy="830997"/>
          </a:xfrm>
        </p:spPr>
        <p:txBody>
          <a:bodyPr/>
          <a:lstStyle/>
          <a:p>
            <a:r>
              <a:rPr lang="en-GB" dirty="0"/>
              <a:t>Library Component</a:t>
            </a:r>
          </a:p>
        </p:txBody>
      </p:sp>
    </p:spTree>
    <p:extLst>
      <p:ext uri="{BB962C8B-B14F-4D97-AF65-F5344CB8AC3E}">
        <p14:creationId xmlns:p14="http://schemas.microsoft.com/office/powerpoint/2010/main" val="4834315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D89C240-B03B-4465-B5C2-A0CA462A7A4F}"/>
              </a:ext>
            </a:extLst>
          </p:cNvPr>
          <p:cNvSpPr>
            <a:spLocks noGrp="1"/>
          </p:cNvSpPr>
          <p:nvPr>
            <p:ph type="title"/>
          </p:nvPr>
        </p:nvSpPr>
        <p:spPr>
          <a:xfrm>
            <a:off x="602178" y="873224"/>
            <a:ext cx="4651373" cy="1150525"/>
          </a:xfrm>
        </p:spPr>
        <p:txBody>
          <a:bodyPr vert="horz" lIns="93260" tIns="46630" rIns="93260" bIns="46630" rtlCol="0" anchor="ctr">
            <a:normAutofit/>
          </a:bodyPr>
          <a:lstStyle/>
          <a:p>
            <a:r>
              <a:rPr lang="en-US" sz="3774" dirty="0"/>
              <a:t>Library Component</a:t>
            </a:r>
          </a:p>
        </p:txBody>
      </p:sp>
      <p:sp>
        <p:nvSpPr>
          <p:cNvPr id="2" name="Content Placeholder 1">
            <a:extLst>
              <a:ext uri="{FF2B5EF4-FFF2-40B4-BE49-F238E27FC236}">
                <a16:creationId xmlns:a16="http://schemas.microsoft.com/office/drawing/2014/main" id="{DA8688F7-8D3F-46EB-890B-F80D59FAA05B}"/>
              </a:ext>
            </a:extLst>
          </p:cNvPr>
          <p:cNvSpPr>
            <a:spLocks noGrp="1"/>
          </p:cNvSpPr>
          <p:nvPr>
            <p:ph sz="half" idx="1"/>
          </p:nvPr>
        </p:nvSpPr>
        <p:spPr>
          <a:xfrm>
            <a:off x="603361" y="2376899"/>
            <a:ext cx="4650191" cy="3397736"/>
          </a:xfrm>
        </p:spPr>
        <p:txBody>
          <a:bodyPr vert="horz" lIns="93260" tIns="46630" rIns="93260" bIns="46630" rtlCol="0" anchor="ctr">
            <a:normAutofit/>
          </a:bodyPr>
          <a:lstStyle/>
          <a:p>
            <a:pPr marL="0" indent="0" algn="just">
              <a:lnSpc>
                <a:spcPct val="107000"/>
              </a:lnSpc>
              <a:spcAft>
                <a:spcPts val="800"/>
              </a:spcAft>
              <a:buNone/>
            </a:pPr>
            <a:r>
              <a:rPr lang="en-GB" sz="1800" dirty="0">
                <a:solidFill>
                  <a:srgbClr val="404040"/>
                </a:solidFill>
                <a:effectLst/>
                <a:latin typeface="Calibri" panose="020F0502020204030204" pitchFamily="34" charset="0"/>
                <a:ea typeface="Times New Roman" panose="02020603050405020304" pitchFamily="18" charset="0"/>
                <a:cs typeface="Calibri" panose="020F0502020204030204" pitchFamily="34" charset="0"/>
              </a:rPr>
              <a:t>The library component type in the SharePoint Framework (SPFx) enables you to have independently versioned and deployed code served automatically for the SharePoint Framework components with a deployment through an app </a:t>
            </a:r>
            <a:r>
              <a:rPr lang="en-GB" sz="1800" dirty="0" err="1">
                <a:solidFill>
                  <a:srgbClr val="404040"/>
                </a:solidFill>
                <a:effectLst/>
                <a:latin typeface="Calibri" panose="020F0502020204030204" pitchFamily="34" charset="0"/>
                <a:ea typeface="Times New Roman" panose="02020603050405020304" pitchFamily="18" charset="0"/>
                <a:cs typeface="Calibri" panose="020F0502020204030204" pitchFamily="34" charset="0"/>
              </a:rPr>
              <a:t>catalog</a:t>
            </a:r>
            <a:r>
              <a:rPr lang="en-GB" sz="1800" dirty="0">
                <a:solidFill>
                  <a:srgbClr val="404040"/>
                </a:solidFill>
                <a:effectLst/>
                <a:latin typeface="Calibri" panose="020F0502020204030204" pitchFamily="34" charset="0"/>
                <a:ea typeface="Times New Roman" panose="02020603050405020304" pitchFamily="18" charset="0"/>
                <a:cs typeface="Calibri" panose="020F0502020204030204" pitchFamily="34" charset="0"/>
              </a:rPr>
              <a:t>. Library components provide you an alternative option to create shared code, which can be then used and referenced cross all the components in the tenant.</a:t>
            </a:r>
            <a:endParaRPr lang="en-GB" sz="1800" dirty="0">
              <a:effectLst/>
              <a:latin typeface="Calibri" panose="020F0502020204030204" pitchFamily="34" charset="0"/>
              <a:ea typeface="Calibri" panose="020F0502020204030204" pitchFamily="34" charset="0"/>
              <a:cs typeface="Latha" panose="020B0604020202020204" pitchFamily="34" charset="0"/>
            </a:endParaRPr>
          </a:p>
        </p:txBody>
      </p:sp>
      <p:pic>
        <p:nvPicPr>
          <p:cNvPr id="6" name="Picture 5">
            <a:extLst>
              <a:ext uri="{FF2B5EF4-FFF2-40B4-BE49-F238E27FC236}">
                <a16:creationId xmlns:a16="http://schemas.microsoft.com/office/drawing/2014/main" id="{8F8ECA54-8803-4865-9980-7D44D959566F}"/>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5910111" y="1118117"/>
            <a:ext cx="5701416" cy="4758290"/>
          </a:xfrm>
          <a:prstGeom prst="rect">
            <a:avLst/>
          </a:prstGeom>
          <a:noFill/>
          <a:ln>
            <a:noFill/>
          </a:ln>
        </p:spPr>
      </p:pic>
    </p:spTree>
    <p:extLst>
      <p:ext uri="{BB962C8B-B14F-4D97-AF65-F5344CB8AC3E}">
        <p14:creationId xmlns:p14="http://schemas.microsoft.com/office/powerpoint/2010/main" val="111691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E24F740-CF38-4379-970C-54BA96675905}"/>
              </a:ext>
            </a:extLst>
          </p:cNvPr>
          <p:cNvSpPr>
            <a:spLocks noGrp="1"/>
          </p:cNvSpPr>
          <p:nvPr>
            <p:ph type="title"/>
          </p:nvPr>
        </p:nvSpPr>
        <p:spPr>
          <a:xfrm>
            <a:off x="465138" y="3596993"/>
            <a:ext cx="7604124" cy="1148627"/>
          </a:xfrm>
        </p:spPr>
        <p:txBody>
          <a:bodyPr/>
          <a:lstStyle/>
          <a:p>
            <a:r>
              <a:rPr lang="en-US" dirty="0"/>
              <a:t>Demo</a:t>
            </a:r>
          </a:p>
        </p:txBody>
      </p:sp>
      <p:cxnSp>
        <p:nvCxnSpPr>
          <p:cNvPr id="6" name="Straight Connector 5">
            <a:extLst>
              <a:ext uri="{FF2B5EF4-FFF2-40B4-BE49-F238E27FC236}">
                <a16:creationId xmlns:a16="http://schemas.microsoft.com/office/drawing/2014/main" id="{236B64A6-0F65-45BC-AD95-4DF5AFCA382C}"/>
              </a:ext>
            </a:extLst>
          </p:cNvPr>
          <p:cNvCxnSpPr>
            <a:cxnSpLocks/>
          </p:cNvCxnSpPr>
          <p:nvPr/>
        </p:nvCxnSpPr>
        <p:spPr>
          <a:xfrm>
            <a:off x="465138" y="4526316"/>
            <a:ext cx="6155581" cy="0"/>
          </a:xfrm>
          <a:prstGeom prst="line">
            <a:avLst/>
          </a:prstGeom>
          <a:ln w="38100">
            <a:solidFill>
              <a:srgbClr val="0070C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B99FE72-3146-450B-867A-B77CB0968CFA}"/>
              </a:ext>
            </a:extLst>
          </p:cNvPr>
          <p:cNvSpPr/>
          <p:nvPr/>
        </p:nvSpPr>
        <p:spPr>
          <a:xfrm>
            <a:off x="357204" y="4670606"/>
            <a:ext cx="4726230" cy="1477328"/>
          </a:xfrm>
          <a:prstGeom prst="rect">
            <a:avLst/>
          </a:prstGeom>
        </p:spPr>
        <p:txBody>
          <a:bodyPr wrap="none">
            <a:spAutoFit/>
          </a:bodyPr>
          <a:lstStyle/>
          <a:p>
            <a:pPr marL="285750" lvl="0" indent="-285750">
              <a:buFont typeface="Wingdings" panose="05000000000000000000" pitchFamily="2" charset="2"/>
              <a:buChar char="ü"/>
            </a:pPr>
            <a:r>
              <a:rPr lang="en-GB" dirty="0"/>
              <a:t>Build your first SPFx Extension</a:t>
            </a:r>
          </a:p>
          <a:p>
            <a:pPr marL="285750" lvl="0" indent="-285750">
              <a:buFont typeface="Wingdings" panose="05000000000000000000" pitchFamily="2" charset="2"/>
              <a:buChar char="ü"/>
            </a:pPr>
            <a:r>
              <a:rPr lang="en-GB" dirty="0"/>
              <a:t>Create an Application customizer extension</a:t>
            </a:r>
          </a:p>
          <a:p>
            <a:pPr marL="285750" lvl="0" indent="-285750">
              <a:buFont typeface="Wingdings" panose="05000000000000000000" pitchFamily="2" charset="2"/>
              <a:buChar char="ü"/>
            </a:pPr>
            <a:r>
              <a:rPr lang="en-GB" dirty="0"/>
              <a:t>Create a Field customizer extension</a:t>
            </a:r>
          </a:p>
          <a:p>
            <a:pPr marL="285750" lvl="0" indent="-285750">
              <a:buFont typeface="Wingdings" panose="05000000000000000000" pitchFamily="2" charset="2"/>
              <a:buChar char="ü"/>
            </a:pPr>
            <a:r>
              <a:rPr lang="en-GB" dirty="0"/>
              <a:t>Create a command set extension</a:t>
            </a:r>
          </a:p>
          <a:p>
            <a:pPr marL="285750" lvl="0" indent="-285750">
              <a:buFont typeface="Wingdings" panose="05000000000000000000" pitchFamily="2" charset="2"/>
              <a:buChar char="ü"/>
            </a:pPr>
            <a:r>
              <a:rPr lang="en-GB" dirty="0"/>
              <a:t>Create a Library component for SPFx webpart</a:t>
            </a:r>
          </a:p>
        </p:txBody>
      </p:sp>
    </p:spTree>
    <p:extLst>
      <p:ext uri="{BB962C8B-B14F-4D97-AF65-F5344CB8AC3E}">
        <p14:creationId xmlns:p14="http://schemas.microsoft.com/office/powerpoint/2010/main" val="38674799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750" fill="hold"/>
                                        <p:tgtEl>
                                          <p:spTgt spid="4"/>
                                        </p:tgtEl>
                                        <p:attrNameLst>
                                          <p:attrName>ppt_x</p:attrName>
                                        </p:attrNameLst>
                                      </p:cBhvr>
                                      <p:tavLst>
                                        <p:tav tm="0">
                                          <p:val>
                                            <p:strVal val="1+#ppt_w/2"/>
                                          </p:val>
                                        </p:tav>
                                        <p:tav tm="100000">
                                          <p:val>
                                            <p:strVal val="#ppt_x"/>
                                          </p:val>
                                        </p:tav>
                                      </p:tavLst>
                                    </p:anim>
                                    <p:anim calcmode="lin" valueType="num">
                                      <p:cBhvr additive="base">
                                        <p:cTn id="8" dur="750" fill="hold"/>
                                        <p:tgtEl>
                                          <p:spTgt spid="4"/>
                                        </p:tgtEl>
                                        <p:attrNameLst>
                                          <p:attrName>ppt_y</p:attrName>
                                        </p:attrNameLst>
                                      </p:cBhvr>
                                      <p:tavLst>
                                        <p:tav tm="0">
                                          <p:val>
                                            <p:strVal val="#ppt_y"/>
                                          </p:val>
                                        </p:tav>
                                        <p:tav tm="100000">
                                          <p:val>
                                            <p:strVal val="#ppt_y"/>
                                          </p:val>
                                        </p:tav>
                                      </p:tavLst>
                                    </p:anim>
                                  </p:childTnLst>
                                </p:cTn>
                              </p:par>
                              <p:par>
                                <p:cTn id="9" presetID="22" presetClass="entr" presetSubtype="8" fill="hold" nodeType="withEffect">
                                  <p:stCondLst>
                                    <p:cond delay="25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7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A group of people sitting at a table&#10;&#10;Description automatically generated">
            <a:extLst>
              <a:ext uri="{FF2B5EF4-FFF2-40B4-BE49-F238E27FC236}">
                <a16:creationId xmlns:a16="http://schemas.microsoft.com/office/drawing/2014/main" id="{17E7ACF8-9755-4938-935F-40DDF6D8BAD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679756" y="-1"/>
            <a:ext cx="5755836" cy="6431049"/>
          </a:xfrm>
          <a:prstGeom prst="rect">
            <a:avLst/>
          </a:prstGeom>
        </p:spPr>
      </p:pic>
      <p:sp>
        <p:nvSpPr>
          <p:cNvPr id="4" name="Title 3"/>
          <p:cNvSpPr>
            <a:spLocks noGrp="1"/>
          </p:cNvSpPr>
          <p:nvPr>
            <p:ph type="title" idx="4294967295"/>
          </p:nvPr>
        </p:nvSpPr>
        <p:spPr>
          <a:xfrm>
            <a:off x="1344697" y="490256"/>
            <a:ext cx="4718050" cy="617538"/>
          </a:xfrm>
          <a:prstGeom prst="rect">
            <a:avLst/>
          </a:prstGeom>
        </p:spPr>
        <p:txBody>
          <a:bodyPr>
            <a:normAutofit/>
          </a:bodyPr>
          <a:lstStyle/>
          <a:p>
            <a:r>
              <a:rPr lang="en-US" sz="2800" b="1" dirty="0">
                <a:solidFill>
                  <a:srgbClr val="7030A0"/>
                </a:solidFill>
              </a:rPr>
              <a:t>Agenda</a:t>
            </a:r>
          </a:p>
        </p:txBody>
      </p:sp>
      <p:sp>
        <p:nvSpPr>
          <p:cNvPr id="24" name="Rectangle 23">
            <a:extLst>
              <a:ext uri="{FF2B5EF4-FFF2-40B4-BE49-F238E27FC236}">
                <a16:creationId xmlns:a16="http://schemas.microsoft.com/office/drawing/2014/main" id="{5442E03D-8429-4041-ADF2-C50B8C8F24A4}"/>
              </a:ext>
            </a:extLst>
          </p:cNvPr>
          <p:cNvSpPr/>
          <p:nvPr/>
        </p:nvSpPr>
        <p:spPr>
          <a:xfrm>
            <a:off x="971313" y="1819804"/>
            <a:ext cx="4465391" cy="3288910"/>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marL="285750" lvl="0" indent="-285750">
              <a:lnSpc>
                <a:spcPct val="150000"/>
              </a:lnSpc>
              <a:buFont typeface="Wingdings" panose="05000000000000000000" pitchFamily="2" charset="2"/>
              <a:buChar char="ü"/>
            </a:pPr>
            <a:r>
              <a:rPr lang="en-GB" dirty="0">
                <a:solidFill>
                  <a:schemeClr val="bg1">
                    <a:lumMod val="50000"/>
                  </a:schemeClr>
                </a:solidFill>
              </a:rPr>
              <a:t>SharePoint Framework Extensions Overview </a:t>
            </a:r>
          </a:p>
          <a:p>
            <a:pPr marL="285750" lvl="0" indent="-285750">
              <a:lnSpc>
                <a:spcPct val="150000"/>
              </a:lnSpc>
              <a:buFont typeface="Wingdings" panose="05000000000000000000" pitchFamily="2" charset="2"/>
              <a:buChar char="ü"/>
            </a:pPr>
            <a:r>
              <a:rPr lang="en-GB" dirty="0">
                <a:solidFill>
                  <a:schemeClr val="bg1">
                    <a:lumMod val="50000"/>
                  </a:schemeClr>
                </a:solidFill>
              </a:rPr>
              <a:t>Types of Extensions </a:t>
            </a:r>
          </a:p>
          <a:p>
            <a:pPr marL="752121" lvl="1" indent="-285750">
              <a:lnSpc>
                <a:spcPct val="150000"/>
              </a:lnSpc>
              <a:buFont typeface="Wingdings" panose="05000000000000000000" pitchFamily="2" charset="2"/>
              <a:buChar char="ü"/>
            </a:pPr>
            <a:r>
              <a:rPr lang="en-GB" dirty="0">
                <a:solidFill>
                  <a:schemeClr val="bg1">
                    <a:lumMod val="50000"/>
                  </a:schemeClr>
                </a:solidFill>
              </a:rPr>
              <a:t>Creating an application customizer </a:t>
            </a:r>
          </a:p>
          <a:p>
            <a:pPr marL="752121" lvl="1" indent="-285750">
              <a:lnSpc>
                <a:spcPct val="150000"/>
              </a:lnSpc>
              <a:buFont typeface="Wingdings" panose="05000000000000000000" pitchFamily="2" charset="2"/>
              <a:buChar char="ü"/>
            </a:pPr>
            <a:r>
              <a:rPr lang="en-GB" dirty="0">
                <a:solidFill>
                  <a:schemeClr val="bg1">
                    <a:lumMod val="50000"/>
                  </a:schemeClr>
                </a:solidFill>
              </a:rPr>
              <a:t>Creating a field customizer</a:t>
            </a:r>
          </a:p>
          <a:p>
            <a:pPr marL="1218492" lvl="2" indent="-285750">
              <a:lnSpc>
                <a:spcPct val="150000"/>
              </a:lnSpc>
              <a:buFont typeface="Wingdings" panose="05000000000000000000" pitchFamily="2" charset="2"/>
              <a:buChar char="ü"/>
            </a:pPr>
            <a:r>
              <a:rPr lang="en-GB" dirty="0">
                <a:solidFill>
                  <a:schemeClr val="bg1">
                    <a:lumMod val="50000"/>
                  </a:schemeClr>
                </a:solidFill>
              </a:rPr>
              <a:t>Adding schema and elements </a:t>
            </a:r>
          </a:p>
          <a:p>
            <a:pPr marL="752121" lvl="1" indent="-285750">
              <a:lnSpc>
                <a:spcPct val="150000"/>
              </a:lnSpc>
              <a:buFont typeface="Wingdings" panose="05000000000000000000" pitchFamily="2" charset="2"/>
              <a:buChar char="ü"/>
            </a:pPr>
            <a:r>
              <a:rPr lang="en-GB" dirty="0">
                <a:solidFill>
                  <a:schemeClr val="bg1">
                    <a:lumMod val="50000"/>
                  </a:schemeClr>
                </a:solidFill>
              </a:rPr>
              <a:t>Creating a command set </a:t>
            </a:r>
          </a:p>
          <a:p>
            <a:pPr marL="285750" lvl="0" indent="-285750">
              <a:lnSpc>
                <a:spcPct val="150000"/>
              </a:lnSpc>
              <a:buFont typeface="Wingdings" panose="05000000000000000000" pitchFamily="2" charset="2"/>
              <a:buChar char="ü"/>
            </a:pPr>
            <a:r>
              <a:rPr lang="en-GB" dirty="0">
                <a:solidFill>
                  <a:schemeClr val="bg1">
                    <a:lumMod val="50000"/>
                  </a:schemeClr>
                </a:solidFill>
              </a:rPr>
              <a:t>SPFx Library</a:t>
            </a:r>
          </a:p>
          <a:p>
            <a:pPr marL="285750" lvl="0" indent="-285750">
              <a:lnSpc>
                <a:spcPct val="150000"/>
              </a:lnSpc>
              <a:buFont typeface="Wingdings" panose="05000000000000000000" pitchFamily="2" charset="2"/>
              <a:buChar char="ü"/>
            </a:pPr>
            <a:r>
              <a:rPr lang="en-GB" dirty="0">
                <a:solidFill>
                  <a:schemeClr val="bg1">
                    <a:lumMod val="50000"/>
                  </a:schemeClr>
                </a:solidFill>
              </a:rPr>
              <a:t>Creating a Library</a:t>
            </a:r>
          </a:p>
        </p:txBody>
      </p:sp>
      <p:sp>
        <p:nvSpPr>
          <p:cNvPr id="16" name="Oval 15">
            <a:extLst>
              <a:ext uri="{FF2B5EF4-FFF2-40B4-BE49-F238E27FC236}">
                <a16:creationId xmlns:a16="http://schemas.microsoft.com/office/drawing/2014/main" id="{FA231835-8FF7-4A9C-82B8-CE56A4437FE9}"/>
              </a:ext>
              <a:ext uri="{C183D7F6-B498-43B3-948B-1728B52AA6E4}">
                <adec:decorative xmlns:adec="http://schemas.microsoft.com/office/drawing/2017/decorative" val="1"/>
              </a:ext>
            </a:extLst>
          </p:cNvPr>
          <p:cNvSpPr/>
          <p:nvPr/>
        </p:nvSpPr>
        <p:spPr bwMode="auto">
          <a:xfrm>
            <a:off x="493411" y="324355"/>
            <a:ext cx="851286" cy="851284"/>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1" name="list_4" title="Icon of a checklist">
            <a:extLst>
              <a:ext uri="{FF2B5EF4-FFF2-40B4-BE49-F238E27FC236}">
                <a16:creationId xmlns:a16="http://schemas.microsoft.com/office/drawing/2014/main" id="{989B91EC-A5DE-48E2-AD79-8E8E857264F3}"/>
              </a:ext>
            </a:extLst>
          </p:cNvPr>
          <p:cNvSpPr>
            <a:spLocks noChangeAspect="1" noEditPoints="1"/>
          </p:cNvSpPr>
          <p:nvPr/>
        </p:nvSpPr>
        <p:spPr bwMode="auto">
          <a:xfrm>
            <a:off x="643092" y="563476"/>
            <a:ext cx="551926" cy="373041"/>
          </a:xfrm>
          <a:custGeom>
            <a:avLst/>
            <a:gdLst>
              <a:gd name="T0" fmla="*/ 90 w 253"/>
              <a:gd name="T1" fmla="*/ 24 h 171"/>
              <a:gd name="T2" fmla="*/ 253 w 253"/>
              <a:gd name="T3" fmla="*/ 24 h 171"/>
              <a:gd name="T4" fmla="*/ 90 w 253"/>
              <a:gd name="T5" fmla="*/ 73 h 171"/>
              <a:gd name="T6" fmla="*/ 253 w 253"/>
              <a:gd name="T7" fmla="*/ 73 h 171"/>
              <a:gd name="T8" fmla="*/ 90 w 253"/>
              <a:gd name="T9" fmla="*/ 121 h 171"/>
              <a:gd name="T10" fmla="*/ 253 w 253"/>
              <a:gd name="T11" fmla="*/ 121 h 171"/>
              <a:gd name="T12" fmla="*/ 90 w 253"/>
              <a:gd name="T13" fmla="*/ 171 h 171"/>
              <a:gd name="T14" fmla="*/ 253 w 253"/>
              <a:gd name="T15" fmla="*/ 171 h 171"/>
              <a:gd name="T16" fmla="*/ 0 w 253"/>
              <a:gd name="T17" fmla="*/ 23 h 171"/>
              <a:gd name="T18" fmla="*/ 17 w 253"/>
              <a:gd name="T19" fmla="*/ 40 h 171"/>
              <a:gd name="T20" fmla="*/ 58 w 253"/>
              <a:gd name="T21" fmla="*/ 0 h 171"/>
              <a:gd name="T22" fmla="*/ 0 w 253"/>
              <a:gd name="T23" fmla="*/ 121 h 171"/>
              <a:gd name="T24" fmla="*/ 17 w 253"/>
              <a:gd name="T25" fmla="*/ 138 h 171"/>
              <a:gd name="T26" fmla="*/ 58 w 253"/>
              <a:gd name="T27" fmla="*/ 98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3" h="171">
                <a:moveTo>
                  <a:pt x="90" y="24"/>
                </a:moveTo>
                <a:lnTo>
                  <a:pt x="253" y="24"/>
                </a:lnTo>
                <a:moveTo>
                  <a:pt x="90" y="73"/>
                </a:moveTo>
                <a:lnTo>
                  <a:pt x="253" y="73"/>
                </a:lnTo>
                <a:moveTo>
                  <a:pt x="90" y="121"/>
                </a:moveTo>
                <a:lnTo>
                  <a:pt x="253" y="121"/>
                </a:lnTo>
                <a:moveTo>
                  <a:pt x="90" y="171"/>
                </a:moveTo>
                <a:lnTo>
                  <a:pt x="253" y="171"/>
                </a:lnTo>
                <a:moveTo>
                  <a:pt x="0" y="23"/>
                </a:moveTo>
                <a:lnTo>
                  <a:pt x="17" y="40"/>
                </a:lnTo>
                <a:lnTo>
                  <a:pt x="58" y="0"/>
                </a:lnTo>
                <a:moveTo>
                  <a:pt x="0" y="121"/>
                </a:moveTo>
                <a:lnTo>
                  <a:pt x="17" y="138"/>
                </a:lnTo>
                <a:lnTo>
                  <a:pt x="58" y="98"/>
                </a:lnTo>
              </a:path>
            </a:pathLst>
          </a:custGeom>
          <a:noFill/>
          <a:ln w="19050" cap="flat">
            <a:solidFill>
              <a:srgbClr val="4C53B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7030A0"/>
              </a:solidFill>
              <a:latin typeface="Segoe UI"/>
            </a:endParaRPr>
          </a:p>
        </p:txBody>
      </p:sp>
      <p:sp>
        <p:nvSpPr>
          <p:cNvPr id="2" name="Rectangle 1">
            <a:extLst>
              <a:ext uri="{FF2B5EF4-FFF2-40B4-BE49-F238E27FC236}">
                <a16:creationId xmlns:a16="http://schemas.microsoft.com/office/drawing/2014/main" id="{1F7A16A1-BC88-4847-A8CA-38EA9D4BFF22}"/>
              </a:ext>
              <a:ext uri="{C183D7F6-B498-43B3-948B-1728B52AA6E4}">
                <adec:decorative xmlns:adec="http://schemas.microsoft.com/office/drawing/2017/decorative" val="1"/>
              </a:ext>
            </a:extLst>
          </p:cNvPr>
          <p:cNvSpPr/>
          <p:nvPr/>
        </p:nvSpPr>
        <p:spPr>
          <a:xfrm>
            <a:off x="6117497" y="4075055"/>
            <a:ext cx="248835" cy="382308"/>
          </a:xfrm>
          <a:prstGeom prst="rect">
            <a:avLst/>
          </a:prstGeom>
        </p:spPr>
        <p:txBody>
          <a:bodyPr wrap="none">
            <a:spAutoFit/>
          </a:bodyPr>
          <a:lstStyle/>
          <a:p>
            <a:pPr defTabSz="932597">
              <a:defRPr/>
            </a:pPr>
            <a:r>
              <a:rPr lang="en-US" sz="1836">
                <a:solidFill>
                  <a:srgbClr val="000000"/>
                </a:solidFill>
                <a:latin typeface="Times New Roman" panose="02020603050405020304" pitchFamily="18" charset="0"/>
              </a:rPr>
              <a:t> </a:t>
            </a:r>
            <a:endParaRPr lang="en-US" sz="1836">
              <a:solidFill>
                <a:srgbClr val="2F2F2F"/>
              </a:solidFill>
              <a:latin typeface="Segoe UI"/>
            </a:endParaRPr>
          </a:p>
        </p:txBody>
      </p:sp>
      <p:sp>
        <p:nvSpPr>
          <p:cNvPr id="3" name="Rectangle 2">
            <a:extLst>
              <a:ext uri="{FF2B5EF4-FFF2-40B4-BE49-F238E27FC236}">
                <a16:creationId xmlns:a16="http://schemas.microsoft.com/office/drawing/2014/main" id="{CB5FB61D-4D90-43CF-855C-A620A1779CE9}"/>
              </a:ext>
            </a:extLst>
          </p:cNvPr>
          <p:cNvSpPr/>
          <p:nvPr/>
        </p:nvSpPr>
        <p:spPr>
          <a:xfrm>
            <a:off x="6679754" y="-1"/>
            <a:ext cx="5755837" cy="6431049"/>
          </a:xfrm>
          <a:prstGeom prst="rect">
            <a:avLst/>
          </a:prstGeom>
          <a:solidFill>
            <a:schemeClr val="bg1">
              <a:lumMod val="85000"/>
              <a:alpha val="3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5" name="Rectangle 4">
            <a:extLst>
              <a:ext uri="{FF2B5EF4-FFF2-40B4-BE49-F238E27FC236}">
                <a16:creationId xmlns:a16="http://schemas.microsoft.com/office/drawing/2014/main" id="{C88AE2CB-D1F5-479C-AF3C-03153A1D93C0}"/>
              </a:ext>
            </a:extLst>
          </p:cNvPr>
          <p:cNvSpPr/>
          <p:nvPr/>
        </p:nvSpPr>
        <p:spPr>
          <a:xfrm>
            <a:off x="883" y="6431048"/>
            <a:ext cx="12434710" cy="563476"/>
          </a:xfrm>
          <a:prstGeom prst="rect">
            <a:avLst/>
          </a:prstGeom>
          <a:solidFill>
            <a:schemeClr val="bg1">
              <a:lumMod val="85000"/>
              <a:alpha val="82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6" name="Rectangle 5">
            <a:extLst>
              <a:ext uri="{FF2B5EF4-FFF2-40B4-BE49-F238E27FC236}">
                <a16:creationId xmlns:a16="http://schemas.microsoft.com/office/drawing/2014/main" id="{01978A4E-46B4-45D1-9638-CDB401A85A90}"/>
              </a:ext>
            </a:extLst>
          </p:cNvPr>
          <p:cNvSpPr/>
          <p:nvPr/>
        </p:nvSpPr>
        <p:spPr>
          <a:xfrm>
            <a:off x="799046" y="1175638"/>
            <a:ext cx="4636077" cy="369332"/>
          </a:xfrm>
          <a:prstGeom prst="rect">
            <a:avLst/>
          </a:prstGeom>
        </p:spPr>
        <p:txBody>
          <a:bodyPr wrap="none">
            <a:spAutoFit/>
          </a:bodyPr>
          <a:lstStyle/>
          <a:p>
            <a:r>
              <a:rPr lang="en-US" b="1" dirty="0">
                <a:solidFill>
                  <a:srgbClr val="7030A0"/>
                </a:solidFill>
              </a:rPr>
              <a:t>Module 12: </a:t>
            </a:r>
            <a:r>
              <a:rPr lang="en-GB" b="1" dirty="0">
                <a:solidFill>
                  <a:srgbClr val="7030A0"/>
                </a:solidFill>
              </a:rPr>
              <a:t>SharePoint Framework Extensions </a:t>
            </a:r>
          </a:p>
        </p:txBody>
      </p:sp>
    </p:spTree>
    <p:extLst>
      <p:ext uri="{BB962C8B-B14F-4D97-AF65-F5344CB8AC3E}">
        <p14:creationId xmlns:p14="http://schemas.microsoft.com/office/powerpoint/2010/main" val="201309167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8137D90-4112-4801-9A80-C270BD321994}"/>
              </a:ext>
            </a:extLst>
          </p:cNvPr>
          <p:cNvSpPr>
            <a:spLocks noGrp="1"/>
          </p:cNvSpPr>
          <p:nvPr>
            <p:ph type="title"/>
          </p:nvPr>
        </p:nvSpPr>
        <p:spPr/>
        <p:txBody>
          <a:bodyPr/>
          <a:lstStyle/>
          <a:p>
            <a:r>
              <a:rPr lang="en-US" dirty="0"/>
              <a:t>Introduction</a:t>
            </a:r>
            <a:endParaRPr lang="en-GB" dirty="0"/>
          </a:p>
        </p:txBody>
      </p:sp>
      <p:sp>
        <p:nvSpPr>
          <p:cNvPr id="5" name="Text Placeholder 4">
            <a:extLst>
              <a:ext uri="{FF2B5EF4-FFF2-40B4-BE49-F238E27FC236}">
                <a16:creationId xmlns:a16="http://schemas.microsoft.com/office/drawing/2014/main" id="{5E0589F5-45EB-4930-BC20-0F3FF0E787B7}"/>
              </a:ext>
            </a:extLst>
          </p:cNvPr>
          <p:cNvSpPr>
            <a:spLocks noGrp="1"/>
          </p:cNvSpPr>
          <p:nvPr>
            <p:ph type="body" sz="quarter" idx="12"/>
          </p:nvPr>
        </p:nvSpPr>
        <p:spPr>
          <a:xfrm>
            <a:off x="584200" y="3962400"/>
            <a:ext cx="5510213" cy="498598"/>
          </a:xfrm>
        </p:spPr>
        <p:txBody>
          <a:bodyPr/>
          <a:lstStyle/>
          <a:p>
            <a:r>
              <a:rPr lang="en-US" dirty="0"/>
              <a:t>SPFx Extension overview</a:t>
            </a:r>
          </a:p>
        </p:txBody>
      </p:sp>
    </p:spTree>
    <p:extLst>
      <p:ext uri="{BB962C8B-B14F-4D97-AF65-F5344CB8AC3E}">
        <p14:creationId xmlns:p14="http://schemas.microsoft.com/office/powerpoint/2010/main" val="2135224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436475" cy="69945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a:extLst>
              <a:ext uri="{FF2B5EF4-FFF2-40B4-BE49-F238E27FC236}">
                <a16:creationId xmlns:a16="http://schemas.microsoft.com/office/drawing/2014/main" id="{29F6C129-CB66-4E0B-9A35-1FD5BE663008}"/>
              </a:ext>
            </a:extLst>
          </p:cNvPr>
          <p:cNvPicPr>
            <a:picLocks noChangeAspect="1"/>
          </p:cNvPicPr>
          <p:nvPr/>
        </p:nvPicPr>
        <p:blipFill rotWithShape="1">
          <a:blip r:embed="rId2">
            <a:alphaModFix amt="35000"/>
          </a:blip>
          <a:srcRect b="12834"/>
          <a:stretch/>
        </p:blipFill>
        <p:spPr>
          <a:xfrm>
            <a:off x="-4328" y="10"/>
            <a:ext cx="12440803" cy="6994515"/>
          </a:xfrm>
          <a:prstGeom prst="rect">
            <a:avLst/>
          </a:prstGeom>
        </p:spPr>
      </p:pic>
      <p:sp>
        <p:nvSpPr>
          <p:cNvPr id="4" name="Title 3">
            <a:extLst>
              <a:ext uri="{FF2B5EF4-FFF2-40B4-BE49-F238E27FC236}">
                <a16:creationId xmlns:a16="http://schemas.microsoft.com/office/drawing/2014/main" id="{84F5A2E1-1286-40DC-870D-A9BF4D04DA7C}"/>
              </a:ext>
            </a:extLst>
          </p:cNvPr>
          <p:cNvSpPr>
            <a:spLocks noGrp="1"/>
          </p:cNvSpPr>
          <p:nvPr>
            <p:ph type="title"/>
          </p:nvPr>
        </p:nvSpPr>
        <p:spPr>
          <a:xfrm>
            <a:off x="656369" y="328138"/>
            <a:ext cx="11123736" cy="1158347"/>
          </a:xfrm>
        </p:spPr>
        <p:txBody>
          <a:bodyPr vert="horz" lIns="91440" tIns="45720" rIns="91440" bIns="45720" rtlCol="0" anchor="ctr">
            <a:normAutofit/>
          </a:bodyPr>
          <a:lstStyle/>
          <a:p>
            <a:pPr defTabSz="914400"/>
            <a:r>
              <a:rPr lang="en-US" dirty="0">
                <a:ln w="3175">
                  <a:noFill/>
                </a:ln>
                <a:ea typeface="+mn-ea"/>
              </a:rPr>
              <a:t>SPFx Extension</a:t>
            </a:r>
          </a:p>
        </p:txBody>
      </p:sp>
      <p:sp>
        <p:nvSpPr>
          <p:cNvPr id="14" name="Rectangle 13">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274304" y="2162181"/>
            <a:ext cx="658216" cy="658309"/>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Isosceles Triangle 15">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95568" y="1369671"/>
            <a:ext cx="2583254" cy="1298559"/>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11675" y="5204776"/>
            <a:ext cx="2057745" cy="1034394"/>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36532" y="5842717"/>
            <a:ext cx="495245" cy="495315"/>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6" name="Content Placeholder 2">
            <a:extLst>
              <a:ext uri="{FF2B5EF4-FFF2-40B4-BE49-F238E27FC236}">
                <a16:creationId xmlns:a16="http://schemas.microsoft.com/office/drawing/2014/main" id="{DFD0E13D-7A9D-446D-818B-8195D27A6C3C}"/>
              </a:ext>
            </a:extLst>
          </p:cNvPr>
          <p:cNvGraphicFramePr>
            <a:graphicFrameLocks noGrp="1"/>
          </p:cNvGraphicFramePr>
          <p:nvPr>
            <p:ph idx="1"/>
            <p:extLst>
              <p:ext uri="{D42A27DB-BD31-4B8C-83A1-F6EECF244321}">
                <p14:modId xmlns:p14="http://schemas.microsoft.com/office/powerpoint/2010/main" val="4171099638"/>
              </p:ext>
            </p:extLst>
          </p:nvPr>
        </p:nvGraphicFramePr>
        <p:xfrm>
          <a:off x="656369" y="1818475"/>
          <a:ext cx="11123736" cy="448145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Rectangle 1">
            <a:extLst>
              <a:ext uri="{FF2B5EF4-FFF2-40B4-BE49-F238E27FC236}">
                <a16:creationId xmlns:a16="http://schemas.microsoft.com/office/drawing/2014/main" id="{86A9F269-29A1-42A0-9184-7B8AAA23B3E5}"/>
              </a:ext>
            </a:extLst>
          </p:cNvPr>
          <p:cNvSpPr/>
          <p:nvPr/>
        </p:nvSpPr>
        <p:spPr>
          <a:xfrm>
            <a:off x="684154" y="1464450"/>
            <a:ext cx="5609549" cy="461665"/>
          </a:xfrm>
          <a:prstGeom prst="rect">
            <a:avLst/>
          </a:prstGeom>
        </p:spPr>
        <p:txBody>
          <a:bodyPr wrap="none">
            <a:spAutoFit/>
          </a:bodyPr>
          <a:lstStyle/>
          <a:p>
            <a:r>
              <a:rPr lang="en-GB" sz="2400" dirty="0"/>
              <a:t>SharePoint Framework v1.3.0 - Sep 25 2017</a:t>
            </a:r>
          </a:p>
        </p:txBody>
      </p:sp>
    </p:spTree>
    <p:extLst>
      <p:ext uri="{BB962C8B-B14F-4D97-AF65-F5344CB8AC3E}">
        <p14:creationId xmlns:p14="http://schemas.microsoft.com/office/powerpoint/2010/main" val="37023030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1D82B-9ED6-43AA-92A3-12C0BA6F5B04}"/>
              </a:ext>
            </a:extLst>
          </p:cNvPr>
          <p:cNvSpPr>
            <a:spLocks noGrp="1"/>
          </p:cNvSpPr>
          <p:nvPr>
            <p:ph type="title"/>
          </p:nvPr>
        </p:nvSpPr>
        <p:spPr>
          <a:xfrm>
            <a:off x="367384" y="9427"/>
            <a:ext cx="11468567" cy="696251"/>
          </a:xfrm>
        </p:spPr>
        <p:txBody>
          <a:bodyPr>
            <a:normAutofit/>
          </a:bodyPr>
          <a:lstStyle/>
          <a:p>
            <a:r>
              <a:rPr lang="en-US" sz="4400" b="1" dirty="0"/>
              <a:t>SharePoint Framework Extensions Overview</a:t>
            </a:r>
          </a:p>
        </p:txBody>
      </p:sp>
      <p:sp>
        <p:nvSpPr>
          <p:cNvPr id="3" name="Content Placeholder 2">
            <a:extLst>
              <a:ext uri="{FF2B5EF4-FFF2-40B4-BE49-F238E27FC236}">
                <a16:creationId xmlns:a16="http://schemas.microsoft.com/office/drawing/2014/main" id="{5E975BA8-7C92-45CF-9D88-120ED7D5290E}"/>
              </a:ext>
            </a:extLst>
          </p:cNvPr>
          <p:cNvSpPr>
            <a:spLocks noGrp="1"/>
          </p:cNvSpPr>
          <p:nvPr>
            <p:ph idx="1"/>
          </p:nvPr>
        </p:nvSpPr>
        <p:spPr/>
        <p:txBody>
          <a:bodyPr>
            <a:normAutofit/>
          </a:bodyPr>
          <a:lstStyle/>
          <a:p>
            <a:pPr marL="0" indent="0" algn="just">
              <a:buNone/>
            </a:pPr>
            <a:r>
              <a:rPr lang="en-US" sz="2400" dirty="0">
                <a:ea typeface="Tahoma" panose="020B0604030504040204" pitchFamily="34" charset="0"/>
                <a:cs typeface="Tahoma" panose="020B0604030504040204" pitchFamily="34" charset="0"/>
              </a:rPr>
              <a:t>You can use SharePoint Framework (SPFx) Extensions to extend the SharePoint user experience. With SPFx Extensions, you can customize more facets of the SharePoint experience, including notification areas, toolbars, and list data views. SPFx Extensions are available in all Microsoft 365 subscriptions for production usage.</a:t>
            </a:r>
          </a:p>
          <a:p>
            <a:pPr marL="0" indent="0" algn="just">
              <a:buNone/>
            </a:pPr>
            <a:endParaRPr lang="en-US" sz="2400" dirty="0">
              <a:ea typeface="Tahoma" panose="020B0604030504040204" pitchFamily="34" charset="0"/>
              <a:cs typeface="Tahoma" panose="020B0604030504040204" pitchFamily="34" charset="0"/>
            </a:endParaRPr>
          </a:p>
          <a:p>
            <a:pPr marL="0" indent="0" algn="just">
              <a:buNone/>
            </a:pPr>
            <a:r>
              <a:rPr lang="en-US" sz="2400" dirty="0">
                <a:ea typeface="Tahoma" panose="020B0604030504040204" pitchFamily="34" charset="0"/>
                <a:cs typeface="Tahoma" panose="020B0604030504040204" pitchFamily="34" charset="0"/>
              </a:rPr>
              <a:t>SPFx Extensions enable you to extend the SharePoint user experience within modern pages and document libraries, while using the familiar SPFx tools and libraries for client-side development. Specifically, the SPFx includes three extension types:</a:t>
            </a:r>
          </a:p>
          <a:p>
            <a:pPr marL="0" indent="0">
              <a:buNone/>
            </a:pPr>
            <a:endParaRPr lang="en-US" sz="2000" dirty="0">
              <a:ea typeface="Tahoma" panose="020B0604030504040204" pitchFamily="34" charset="0"/>
              <a:cs typeface="Tahoma" panose="020B0604030504040204" pitchFamily="34" charset="0"/>
            </a:endParaRPr>
          </a:p>
          <a:p>
            <a:pPr lvl="1">
              <a:buFont typeface="Wingdings" panose="05000000000000000000" pitchFamily="2" charset="2"/>
              <a:buChar char="ü"/>
            </a:pPr>
            <a:r>
              <a:rPr lang="en-US" sz="2000" b="1" dirty="0">
                <a:ea typeface="Tahoma" panose="020B0604030504040204" pitchFamily="34" charset="0"/>
                <a:cs typeface="Tahoma" panose="020B0604030504040204" pitchFamily="34" charset="0"/>
              </a:rPr>
              <a:t>Application Customizers</a:t>
            </a:r>
          </a:p>
          <a:p>
            <a:pPr lvl="1">
              <a:buFont typeface="Wingdings" panose="05000000000000000000" pitchFamily="2" charset="2"/>
              <a:buChar char="ü"/>
            </a:pPr>
            <a:r>
              <a:rPr lang="en-US" sz="2000" b="1" dirty="0">
                <a:ea typeface="Tahoma" panose="020B0604030504040204" pitchFamily="34" charset="0"/>
                <a:cs typeface="Tahoma" panose="020B0604030504040204" pitchFamily="34" charset="0"/>
              </a:rPr>
              <a:t>Field Customizers: </a:t>
            </a:r>
          </a:p>
          <a:p>
            <a:pPr lvl="1">
              <a:buFont typeface="Wingdings" panose="05000000000000000000" pitchFamily="2" charset="2"/>
              <a:buChar char="ü"/>
            </a:pPr>
            <a:r>
              <a:rPr lang="en-US" sz="2000" b="1" dirty="0">
                <a:ea typeface="Tahoma" panose="020B0604030504040204" pitchFamily="34" charset="0"/>
                <a:cs typeface="Tahoma" panose="020B0604030504040204" pitchFamily="34" charset="0"/>
              </a:rPr>
              <a:t>Command Sets</a:t>
            </a:r>
            <a:r>
              <a:rPr lang="en-US" sz="2000" dirty="0">
                <a:ea typeface="Tahoma" panose="020B0604030504040204" pitchFamily="34" charset="0"/>
                <a:cs typeface="Tahoma" panose="020B0604030504040204" pitchFamily="34" charset="0"/>
              </a:rPr>
              <a:t>: </a:t>
            </a:r>
          </a:p>
        </p:txBody>
      </p:sp>
      <p:sp>
        <p:nvSpPr>
          <p:cNvPr id="4" name="AutoShape 2" descr="Office 365 CDN conceptual diagram">
            <a:extLst>
              <a:ext uri="{FF2B5EF4-FFF2-40B4-BE49-F238E27FC236}">
                <a16:creationId xmlns:a16="http://schemas.microsoft.com/office/drawing/2014/main" id="{31E7CCE9-19EE-4266-BF6D-4141D0736DFB}"/>
              </a:ext>
            </a:extLst>
          </p:cNvPr>
          <p:cNvSpPr>
            <a:spLocks noChangeAspect="1" noChangeArrowheads="1"/>
          </p:cNvSpPr>
          <p:nvPr/>
        </p:nvSpPr>
        <p:spPr bwMode="auto">
          <a:xfrm>
            <a:off x="6065838" y="334486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Tree>
    <p:extLst>
      <p:ext uri="{BB962C8B-B14F-4D97-AF65-F5344CB8AC3E}">
        <p14:creationId xmlns:p14="http://schemas.microsoft.com/office/powerpoint/2010/main" val="7078976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0AAD26-9045-4740-BB80-CB1F4106FD3E}"/>
              </a:ext>
            </a:extLst>
          </p:cNvPr>
          <p:cNvSpPr>
            <a:spLocks noGrp="1"/>
          </p:cNvSpPr>
          <p:nvPr>
            <p:ph type="title"/>
          </p:nvPr>
        </p:nvSpPr>
        <p:spPr/>
        <p:txBody>
          <a:bodyPr/>
          <a:lstStyle/>
          <a:p>
            <a:r>
              <a:rPr lang="en-US" dirty="0"/>
              <a:t>SPFx has three extension types</a:t>
            </a:r>
            <a:endParaRPr lang="en-GB" dirty="0"/>
          </a:p>
        </p:txBody>
      </p:sp>
      <p:sp>
        <p:nvSpPr>
          <p:cNvPr id="3" name="Content Placeholder 2">
            <a:extLst>
              <a:ext uri="{FF2B5EF4-FFF2-40B4-BE49-F238E27FC236}">
                <a16:creationId xmlns:a16="http://schemas.microsoft.com/office/drawing/2014/main" id="{DD64C412-AB5B-4C51-953F-1A8A16CA7C7C}"/>
              </a:ext>
            </a:extLst>
          </p:cNvPr>
          <p:cNvSpPr>
            <a:spLocks noGrp="1"/>
          </p:cNvSpPr>
          <p:nvPr>
            <p:ph idx="1"/>
          </p:nvPr>
        </p:nvSpPr>
        <p:spPr/>
        <p:txBody>
          <a:bodyPr/>
          <a:lstStyle/>
          <a:p>
            <a:pPr marL="0" indent="0">
              <a:buNone/>
            </a:pPr>
            <a:endParaRPr lang="en-US" sz="3600" b="1" dirty="0"/>
          </a:p>
          <a:p>
            <a:pPr marL="0" indent="0">
              <a:buNone/>
            </a:pPr>
            <a:r>
              <a:rPr lang="en-US" sz="3600" dirty="0"/>
              <a:t>Application Customizers</a:t>
            </a:r>
          </a:p>
          <a:p>
            <a:pPr lvl="1">
              <a:buFont typeface="Wingdings" panose="05000000000000000000" pitchFamily="2" charset="2"/>
              <a:buChar char="§"/>
            </a:pPr>
            <a:r>
              <a:rPr lang="en-US" sz="1600" dirty="0"/>
              <a:t>Allows HTML placeholders with custom rendering.</a:t>
            </a:r>
          </a:p>
          <a:p>
            <a:pPr lvl="1">
              <a:buFont typeface="Wingdings" panose="05000000000000000000" pitchFamily="2" charset="2"/>
              <a:buChar char="§"/>
            </a:pPr>
            <a:r>
              <a:rPr lang="en-US" sz="1600" dirty="0"/>
              <a:t>It is helpful in embedding </a:t>
            </a:r>
            <a:r>
              <a:rPr lang="en-US" sz="1600" dirty="0" err="1"/>
              <a:t>js</a:t>
            </a:r>
            <a:r>
              <a:rPr lang="en-US" sz="1600" dirty="0"/>
              <a:t> code snippets.</a:t>
            </a:r>
          </a:p>
          <a:p>
            <a:pPr lvl="1">
              <a:buFont typeface="Wingdings" panose="05000000000000000000" pitchFamily="2" charset="2"/>
              <a:buChar char="§"/>
            </a:pPr>
            <a:r>
              <a:rPr lang="en-US" sz="1600" dirty="0"/>
              <a:t>Deployment scope varies from Site collection to Site to list level.</a:t>
            </a:r>
          </a:p>
          <a:p>
            <a:pPr lvl="1">
              <a:buFont typeface="Wingdings" panose="05000000000000000000" pitchFamily="2" charset="2"/>
              <a:buChar char="§"/>
            </a:pPr>
            <a:endParaRPr lang="en-US" sz="1600" dirty="0"/>
          </a:p>
          <a:p>
            <a:pPr marL="0" indent="0">
              <a:buNone/>
            </a:pPr>
            <a:r>
              <a:rPr lang="en-US" sz="3600" dirty="0"/>
              <a:t>Field Customizers	</a:t>
            </a:r>
          </a:p>
          <a:p>
            <a:pPr lvl="1">
              <a:buFont typeface="Wingdings" panose="05000000000000000000" pitchFamily="2" charset="2"/>
              <a:buChar char="§"/>
            </a:pPr>
            <a:r>
              <a:rPr lang="en-US" sz="1600" dirty="0"/>
              <a:t>It is helpful in modifying data views in a list.</a:t>
            </a:r>
          </a:p>
          <a:p>
            <a:pPr lvl="1">
              <a:buFont typeface="Wingdings" panose="05000000000000000000" pitchFamily="2" charset="2"/>
              <a:buChar char="§"/>
            </a:pPr>
            <a:r>
              <a:rPr lang="en-US" sz="1600" dirty="0"/>
              <a:t>It can be used along with site column or a list column to override its presentation in the list.</a:t>
            </a:r>
          </a:p>
          <a:p>
            <a:pPr>
              <a:buFont typeface="Wingdings" panose="05000000000000000000" pitchFamily="2" charset="2"/>
              <a:buChar char="§"/>
            </a:pPr>
            <a:endParaRPr lang="en-US" sz="1600" dirty="0"/>
          </a:p>
          <a:p>
            <a:pPr marL="0" indent="0">
              <a:buNone/>
            </a:pPr>
            <a:r>
              <a:rPr lang="en-US" sz="3600" dirty="0"/>
              <a:t>Command Sets</a:t>
            </a:r>
          </a:p>
          <a:p>
            <a:pPr lvl="1">
              <a:buFont typeface="Wingdings" panose="05000000000000000000" pitchFamily="2" charset="2"/>
              <a:buChar char="§"/>
            </a:pPr>
            <a:r>
              <a:rPr lang="en-US" sz="1600" dirty="0"/>
              <a:t>It helps to extend the SharePoint Command surfaces to add actions, which can work with client-side codes.</a:t>
            </a:r>
          </a:p>
          <a:p>
            <a:pPr lvl="1">
              <a:buFont typeface="Wingdings" panose="05000000000000000000" pitchFamily="2" charset="2"/>
              <a:buChar char="§"/>
            </a:pPr>
            <a:r>
              <a:rPr lang="en-US" sz="1600" dirty="0"/>
              <a:t>Toolbars and context menus can be created using this.</a:t>
            </a:r>
          </a:p>
          <a:p>
            <a:pPr lvl="1">
              <a:buFont typeface="Wingdings" panose="05000000000000000000" pitchFamily="2" charset="2"/>
              <a:buChar char="§"/>
            </a:pPr>
            <a:r>
              <a:rPr lang="en-US" sz="1600" dirty="0"/>
              <a:t>Helps to add action buttons to the list.</a:t>
            </a:r>
            <a:endParaRPr lang="en-GB" sz="1600" dirty="0"/>
          </a:p>
        </p:txBody>
      </p:sp>
    </p:spTree>
    <p:extLst>
      <p:ext uri="{BB962C8B-B14F-4D97-AF65-F5344CB8AC3E}">
        <p14:creationId xmlns:p14="http://schemas.microsoft.com/office/powerpoint/2010/main" val="20083165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021FF0-1259-48D1-8E66-B40BCDEC59AF}"/>
              </a:ext>
            </a:extLst>
          </p:cNvPr>
          <p:cNvSpPr>
            <a:spLocks noGrp="1"/>
          </p:cNvSpPr>
          <p:nvPr>
            <p:ph type="title"/>
          </p:nvPr>
        </p:nvSpPr>
        <p:spPr>
          <a:xfrm>
            <a:off x="597747" y="1909688"/>
            <a:ext cx="8339829" cy="1695079"/>
          </a:xfrm>
        </p:spPr>
        <p:txBody>
          <a:bodyPr/>
          <a:lstStyle/>
          <a:p>
            <a:r>
              <a:rPr lang="en-US" dirty="0"/>
              <a:t>Application Customizer</a:t>
            </a:r>
          </a:p>
        </p:txBody>
      </p:sp>
      <p:sp>
        <p:nvSpPr>
          <p:cNvPr id="3" name="Text Placeholder 2">
            <a:extLst>
              <a:ext uri="{FF2B5EF4-FFF2-40B4-BE49-F238E27FC236}">
                <a16:creationId xmlns:a16="http://schemas.microsoft.com/office/drawing/2014/main" id="{F6A5BBC5-D383-46C8-9C7D-48FA8DEF32A2}"/>
              </a:ext>
            </a:extLst>
          </p:cNvPr>
          <p:cNvSpPr>
            <a:spLocks noGrp="1"/>
          </p:cNvSpPr>
          <p:nvPr>
            <p:ph type="body" sz="quarter" idx="12"/>
          </p:nvPr>
        </p:nvSpPr>
        <p:spPr/>
        <p:txBody>
          <a:bodyPr/>
          <a:lstStyle/>
          <a:p>
            <a:r>
              <a:rPr lang="en-US" dirty="0"/>
              <a:t>Demo</a:t>
            </a:r>
          </a:p>
        </p:txBody>
      </p:sp>
    </p:spTree>
    <p:extLst>
      <p:ext uri="{BB962C8B-B14F-4D97-AF65-F5344CB8AC3E}">
        <p14:creationId xmlns:p14="http://schemas.microsoft.com/office/powerpoint/2010/main" val="159402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D89C240-B03B-4465-B5C2-A0CA462A7A4F}"/>
              </a:ext>
            </a:extLst>
          </p:cNvPr>
          <p:cNvSpPr>
            <a:spLocks noGrp="1"/>
          </p:cNvSpPr>
          <p:nvPr>
            <p:ph type="title"/>
          </p:nvPr>
        </p:nvSpPr>
        <p:spPr>
          <a:xfrm>
            <a:off x="602178" y="873224"/>
            <a:ext cx="5761778" cy="1150525"/>
          </a:xfrm>
        </p:spPr>
        <p:txBody>
          <a:bodyPr vert="horz" lIns="93260" tIns="46630" rIns="93260" bIns="46630" rtlCol="0" anchor="ctr">
            <a:normAutofit/>
          </a:bodyPr>
          <a:lstStyle/>
          <a:p>
            <a:r>
              <a:rPr lang="en-US" sz="3774"/>
              <a:t>SPFx Application Customizer</a:t>
            </a:r>
            <a:endParaRPr lang="en-US" sz="3774" dirty="0"/>
          </a:p>
        </p:txBody>
      </p:sp>
      <p:sp>
        <p:nvSpPr>
          <p:cNvPr id="2" name="Content Placeholder 1">
            <a:extLst>
              <a:ext uri="{FF2B5EF4-FFF2-40B4-BE49-F238E27FC236}">
                <a16:creationId xmlns:a16="http://schemas.microsoft.com/office/drawing/2014/main" id="{DA8688F7-8D3F-46EB-890B-F80D59FAA05B}"/>
              </a:ext>
            </a:extLst>
          </p:cNvPr>
          <p:cNvSpPr>
            <a:spLocks noGrp="1"/>
          </p:cNvSpPr>
          <p:nvPr>
            <p:ph sz="half" idx="1"/>
          </p:nvPr>
        </p:nvSpPr>
        <p:spPr>
          <a:xfrm>
            <a:off x="536714" y="2376899"/>
            <a:ext cx="6211956" cy="1906866"/>
          </a:xfrm>
        </p:spPr>
        <p:txBody>
          <a:bodyPr vert="horz" lIns="93260" tIns="46630" rIns="93260" bIns="46630" rtlCol="0" anchor="ctr">
            <a:normAutofit/>
          </a:bodyPr>
          <a:lstStyle/>
          <a:p>
            <a:pPr lvl="1">
              <a:buFont typeface="Wingdings" panose="05000000000000000000" pitchFamily="2" charset="2"/>
              <a:buChar char="ü"/>
            </a:pPr>
            <a:r>
              <a:rPr lang="en-US" sz="1800"/>
              <a:t>Allows HTML placeholders with custom rendering.</a:t>
            </a:r>
          </a:p>
          <a:p>
            <a:pPr lvl="1">
              <a:buFont typeface="Wingdings" panose="05000000000000000000" pitchFamily="2" charset="2"/>
              <a:buChar char="ü"/>
            </a:pPr>
            <a:r>
              <a:rPr lang="en-US" sz="1800"/>
              <a:t>It is helpful in embedding js code snippets.</a:t>
            </a:r>
          </a:p>
          <a:p>
            <a:pPr lvl="1">
              <a:buFont typeface="Wingdings" panose="05000000000000000000" pitchFamily="2" charset="2"/>
              <a:buChar char="ü"/>
            </a:pPr>
            <a:r>
              <a:rPr lang="en-US" sz="1800"/>
              <a:t>It is helpful in embedding css code snippets.</a:t>
            </a:r>
          </a:p>
          <a:p>
            <a:pPr lvl="1">
              <a:buFont typeface="Wingdings" panose="05000000000000000000" pitchFamily="2" charset="2"/>
              <a:buChar char="ü"/>
            </a:pPr>
            <a:r>
              <a:rPr lang="en-US" sz="1800"/>
              <a:t>Deployment scope varies from Site collection to Site to list level.</a:t>
            </a:r>
            <a:endParaRPr lang="en-US" sz="1800" dirty="0"/>
          </a:p>
        </p:txBody>
      </p:sp>
      <p:pic>
        <p:nvPicPr>
          <p:cNvPr id="5" name="Picture 4">
            <a:extLst>
              <a:ext uri="{FF2B5EF4-FFF2-40B4-BE49-F238E27FC236}">
                <a16:creationId xmlns:a16="http://schemas.microsoft.com/office/drawing/2014/main" id="{DB5006FE-0C14-4CDE-AAC3-4A1F4CB366D2}"/>
              </a:ext>
            </a:extLst>
          </p:cNvPr>
          <p:cNvPicPr>
            <a:picLocks noChangeAspect="1"/>
          </p:cNvPicPr>
          <p:nvPr/>
        </p:nvPicPr>
        <p:blipFill>
          <a:blip r:embed="rId2"/>
          <a:stretch>
            <a:fillRect/>
          </a:stretch>
        </p:blipFill>
        <p:spPr>
          <a:xfrm>
            <a:off x="7443979" y="311942"/>
            <a:ext cx="4133850" cy="2657475"/>
          </a:xfrm>
          <a:prstGeom prst="rect">
            <a:avLst/>
          </a:prstGeom>
        </p:spPr>
      </p:pic>
      <p:pic>
        <p:nvPicPr>
          <p:cNvPr id="7" name="Picture 6">
            <a:extLst>
              <a:ext uri="{FF2B5EF4-FFF2-40B4-BE49-F238E27FC236}">
                <a16:creationId xmlns:a16="http://schemas.microsoft.com/office/drawing/2014/main" id="{A5F2C0CF-58DD-4276-B4E7-83D2F9BBDA54}"/>
              </a:ext>
            </a:extLst>
          </p:cNvPr>
          <p:cNvPicPr>
            <a:picLocks noChangeAspect="1"/>
          </p:cNvPicPr>
          <p:nvPr/>
        </p:nvPicPr>
        <p:blipFill>
          <a:blip r:embed="rId3"/>
          <a:stretch>
            <a:fillRect/>
          </a:stretch>
        </p:blipFill>
        <p:spPr>
          <a:xfrm>
            <a:off x="435638" y="4988362"/>
            <a:ext cx="11856636" cy="898230"/>
          </a:xfrm>
          <a:prstGeom prst="rect">
            <a:avLst/>
          </a:prstGeom>
        </p:spPr>
      </p:pic>
    </p:spTree>
    <p:extLst>
      <p:ext uri="{BB962C8B-B14F-4D97-AF65-F5344CB8AC3E}">
        <p14:creationId xmlns:p14="http://schemas.microsoft.com/office/powerpoint/2010/main" val="1878213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021FF0-1259-48D1-8E66-B40BCDEC59AF}"/>
              </a:ext>
            </a:extLst>
          </p:cNvPr>
          <p:cNvSpPr>
            <a:spLocks noGrp="1"/>
          </p:cNvSpPr>
          <p:nvPr>
            <p:ph type="title"/>
          </p:nvPr>
        </p:nvSpPr>
        <p:spPr/>
        <p:txBody>
          <a:bodyPr/>
          <a:lstStyle/>
          <a:p>
            <a:r>
              <a:rPr lang="en-US" dirty="0"/>
              <a:t>Field Customizer</a:t>
            </a:r>
          </a:p>
        </p:txBody>
      </p:sp>
      <p:sp>
        <p:nvSpPr>
          <p:cNvPr id="3" name="Text Placeholder 2">
            <a:extLst>
              <a:ext uri="{FF2B5EF4-FFF2-40B4-BE49-F238E27FC236}">
                <a16:creationId xmlns:a16="http://schemas.microsoft.com/office/drawing/2014/main" id="{F6A5BBC5-D383-46C8-9C7D-48FA8DEF32A2}"/>
              </a:ext>
            </a:extLst>
          </p:cNvPr>
          <p:cNvSpPr>
            <a:spLocks noGrp="1"/>
          </p:cNvSpPr>
          <p:nvPr>
            <p:ph type="body" sz="quarter" idx="12"/>
          </p:nvPr>
        </p:nvSpPr>
        <p:spPr/>
        <p:txBody>
          <a:bodyPr/>
          <a:lstStyle/>
          <a:p>
            <a:r>
              <a:rPr lang="en-US" dirty="0"/>
              <a:t>Demo</a:t>
            </a:r>
          </a:p>
        </p:txBody>
      </p:sp>
    </p:spTree>
    <p:extLst>
      <p:ext uri="{BB962C8B-B14F-4D97-AF65-F5344CB8AC3E}">
        <p14:creationId xmlns:p14="http://schemas.microsoft.com/office/powerpoint/2010/main" val="3798902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2.xml><?xml version="1.0" encoding="utf-8"?>
<a:theme xmlns:a="http://schemas.openxmlformats.org/drawingml/2006/main" name="1_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D3ABF6C041D593459317999ECA83895D" ma:contentTypeVersion="7" ma:contentTypeDescription="Create a new document." ma:contentTypeScope="" ma:versionID="a1f5c774349bb9a55f118a7c4e10c7d3">
  <xsd:schema xmlns:xsd="http://www.w3.org/2001/XMLSchema" xmlns:xs="http://www.w3.org/2001/XMLSchema" xmlns:p="http://schemas.microsoft.com/office/2006/metadata/properties" xmlns:ns2="0f32b589-041a-4b5d-9ecb-546b576e7a4a" xmlns:ns3="http://schemas.microsoft.com/sharepoint/v3/fields" xmlns:ns4="7550fb09-e1e4-49f9-8257-ac8f082c86d0" targetNamespace="http://schemas.microsoft.com/office/2006/metadata/properties" ma:root="true" ma:fieldsID="5fb31a95b77d33fbfa6c4df63cd7dddb" ns2:_="" ns3:_="" ns4:_="">
    <xsd:import namespace="0f32b589-041a-4b5d-9ecb-546b576e7a4a"/>
    <xsd:import namespace="http://schemas.microsoft.com/sharepoint/v3/fields"/>
    <xsd:import namespace="7550fb09-e1e4-49f9-8257-ac8f082c86d0"/>
    <xsd:element name="properties">
      <xsd:complexType>
        <xsd:sequence>
          <xsd:element name="documentManagement">
            <xsd:complexType>
              <xsd:all>
                <xsd:element ref="ns2:SharedWithUsers" minOccurs="0"/>
                <xsd:element ref="ns2:SharedWithDetails" minOccurs="0"/>
                <xsd:element ref="ns3:_DCDateModified" minOccurs="0"/>
                <xsd:element ref="ns2:LastSharedByUser" minOccurs="0"/>
                <xsd:element ref="ns2:LastSharedByTime" minOccurs="0"/>
                <xsd:element ref="ns4:MediaServiceMetadata" minOccurs="0"/>
                <xsd:element ref="ns4: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f32b589-041a-4b5d-9ecb-546b576e7a4a"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1" nillable="true" ma:displayName="Last Shared By User" ma:description="" ma:internalName="LastSharedByUser" ma:readOnly="true">
      <xsd:simpleType>
        <xsd:restriction base="dms:Note">
          <xsd:maxLength value="255"/>
        </xsd:restriction>
      </xsd:simpleType>
    </xsd:element>
    <xsd:element name="LastSharedByTime" ma:index="12"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DCDateModified" ma:index="10" nillable="true" ma:displayName="Date Modified" ma:description="The date on which this resource was last modified" ma:format="DateTime" ma:internalName="_DCDateModified">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7550fb09-e1e4-49f9-8257-ac8f082c86d0" elementFormDefault="qualified">
    <xsd:import namespace="http://schemas.microsoft.com/office/2006/documentManagement/types"/>
    <xsd:import namespace="http://schemas.microsoft.com/office/infopath/2007/PartnerControls"/>
    <xsd:element name="MediaServiceMetadata" ma:index="13" nillable="true" ma:displayName="MediaServiceMetadata" ma:description="" ma:hidden="true" ma:internalName="MediaServiceMetadata" ma:readOnly="true">
      <xsd:simpleType>
        <xsd:restriction base="dms:Note"/>
      </xsd:simpleType>
    </xsd:element>
    <xsd:element name="MediaServiceFastMetadata" ma:index="14" nillable="true" ma:displayName="MediaServiceFastMetadata" ma:description=""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DCDateModified xmlns="http://schemas.microsoft.com/sharepoint/v3/fields" xsi:nil="true"/>
  </documentManagement>
</p:properties>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79299E93-48F1-480B-AE02-E19F6DD0DAC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f32b589-041a-4b5d-9ecb-546b576e7a4a"/>
    <ds:schemaRef ds:uri="http://schemas.microsoft.com/sharepoint/v3/fields"/>
    <ds:schemaRef ds:uri="7550fb09-e1e4-49f9-8257-ac8f082c86d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990F116-B58F-4255-B05B-DA3808E0E5C6}">
  <ds:schemaRefs>
    <ds:schemaRef ds:uri="7550fb09-e1e4-49f9-8257-ac8f082c86d0"/>
    <ds:schemaRef ds:uri="http://purl.org/dc/dcmitype/"/>
    <ds:schemaRef ds:uri="http://purl.org/dc/elements/1.1/"/>
    <ds:schemaRef ds:uri="http://schemas.microsoft.com/office/2006/metadata/properties"/>
    <ds:schemaRef ds:uri="http://schemas.microsoft.com/office/infopath/2007/PartnerControls"/>
    <ds:schemaRef ds:uri="http://schemas.openxmlformats.org/package/2006/metadata/core-properties"/>
    <ds:schemaRef ds:uri="http://schemas.microsoft.com/sharepoint/v3/fields"/>
    <ds:schemaRef ds:uri="http://schemas.microsoft.com/office/2006/documentManagement/types"/>
    <ds:schemaRef ds:uri="0f32b589-041a-4b5d-9ecb-546b576e7a4a"/>
    <ds:schemaRef ds:uri="http://www.w3.org/XML/1998/namespace"/>
    <ds:schemaRef ds:uri="http://purl.org/dc/terms/"/>
  </ds:schemaRefs>
</ds:datastoreItem>
</file>

<file path=docProps/app.xml><?xml version="1.0" encoding="utf-8"?>
<Properties xmlns="http://schemas.openxmlformats.org/officeDocument/2006/extended-properties" xmlns:vt="http://schemas.openxmlformats.org/officeDocument/2006/docPropsVTypes">
  <TotalTime>339</TotalTime>
  <Words>610</Words>
  <Application>Microsoft Office PowerPoint</Application>
  <PresentationFormat>Custom</PresentationFormat>
  <Paragraphs>81</Paragraphs>
  <Slides>15</Slides>
  <Notes>3</Notes>
  <HiddenSlides>0</HiddenSlides>
  <MMClips>0</MMClips>
  <ScaleCrop>false</ScaleCrop>
  <HeadingPairs>
    <vt:vector size="8" baseType="variant">
      <vt:variant>
        <vt:lpstr>Fonts Used</vt:lpstr>
      </vt:variant>
      <vt:variant>
        <vt:i4>13</vt:i4>
      </vt:variant>
      <vt:variant>
        <vt:lpstr>Theme</vt:lpstr>
      </vt:variant>
      <vt:variant>
        <vt:i4>3</vt:i4>
      </vt:variant>
      <vt:variant>
        <vt:lpstr>Embedded OLE Servers</vt:lpstr>
      </vt:variant>
      <vt:variant>
        <vt:i4>1</vt:i4>
      </vt:variant>
      <vt:variant>
        <vt:lpstr>Slide Titles</vt:lpstr>
      </vt:variant>
      <vt:variant>
        <vt:i4>15</vt:i4>
      </vt:variant>
    </vt:vector>
  </HeadingPairs>
  <TitlesOfParts>
    <vt:vector size="32" baseType="lpstr">
      <vt:lpstr>Arial</vt:lpstr>
      <vt:lpstr>Avenir Next LT Pro</vt:lpstr>
      <vt:lpstr>Calibri</vt:lpstr>
      <vt:lpstr>Calibri Light</vt:lpstr>
      <vt:lpstr>Proxima Nova</vt:lpstr>
      <vt:lpstr>Proxima Nova Semibold</vt:lpstr>
      <vt:lpstr>Segoe UI</vt:lpstr>
      <vt:lpstr>Segoe UI (Body)</vt:lpstr>
      <vt:lpstr>Segoe UI Light</vt:lpstr>
      <vt:lpstr>Segoe UI Semibold</vt:lpstr>
      <vt:lpstr>Segoe UI Semilight</vt:lpstr>
      <vt:lpstr>Times New Roman</vt:lpstr>
      <vt:lpstr>Wingdings</vt:lpstr>
      <vt:lpstr>Office 365 PPT Template - 2017</vt:lpstr>
      <vt:lpstr>1_Office 365 PPT Template - 2017</vt:lpstr>
      <vt:lpstr>1_Office Theme</vt:lpstr>
      <vt:lpstr>Acrobat Document</vt:lpstr>
      <vt:lpstr>SharePoint Framework M12</vt:lpstr>
      <vt:lpstr>Agenda</vt:lpstr>
      <vt:lpstr>Introduction</vt:lpstr>
      <vt:lpstr>SPFx Extension</vt:lpstr>
      <vt:lpstr>SharePoint Framework Extensions Overview</vt:lpstr>
      <vt:lpstr>SPFx has three extension types</vt:lpstr>
      <vt:lpstr>Application Customizer</vt:lpstr>
      <vt:lpstr>SPFx Application Customizer</vt:lpstr>
      <vt:lpstr>Field Customizer</vt:lpstr>
      <vt:lpstr>SPFx Field Customizer</vt:lpstr>
      <vt:lpstr>Listview Command Set Customizer</vt:lpstr>
      <vt:lpstr>Listview Customizer Command Set</vt:lpstr>
      <vt:lpstr>Library Component</vt:lpstr>
      <vt:lpstr>Library Component</vt:lpstr>
      <vt:lpstr>Demo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SharePoint Framework M12</dc:title>
  <dc:creator>Jenkins</dc:creator>
  <cp:lastModifiedBy>Jenkins</cp:lastModifiedBy>
  <cp:revision>18</cp:revision>
  <dcterms:created xsi:type="dcterms:W3CDTF">2020-08-21T23:29:13Z</dcterms:created>
  <dcterms:modified xsi:type="dcterms:W3CDTF">2021-08-23T19:44:29Z</dcterms:modified>
</cp:coreProperties>
</file>